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omfortaa SemiBold" panose="020B0604020202020204" charset="0"/>
      <p:regular r:id="rId31"/>
      <p:bold r:id="rId32"/>
    </p:embeddedFont>
    <p:embeddedFont>
      <p:font typeface="Fjalla One" panose="02000506040000020004" pitchFamily="2" charset="0"/>
      <p:regular r:id="rId33"/>
    </p:embeddedFont>
    <p:embeddedFont>
      <p:font typeface="Instrument Sans" panose="020B0604020202020204" charset="0"/>
      <p:regular r:id="rId34"/>
      <p:bold r:id="rId35"/>
      <p:italic r:id="rId36"/>
      <p:boldItalic r:id="rId37"/>
    </p:embeddedFont>
    <p:embeddedFont>
      <p:font typeface="Instrument Sans Medium" panose="020B0604020202020204" charset="0"/>
      <p:regular r:id="rId38"/>
      <p:bold r:id="rId39"/>
      <p:italic r:id="rId40"/>
      <p:boldItalic r:id="rId41"/>
    </p:embeddedFont>
    <p:embeddedFont>
      <p:font typeface="Instrument Sans SemiBold" panose="020B060402020202020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8c694048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8c694048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9ac9d7d5f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9ac9d7d5f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9ac9d7d5f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9ac9d7d5f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9ba38749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9ba38749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9adc4ccb3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9adc4ccb3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9b0ccd6496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9b0ccd649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9adc4ccb3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9adc4ccb3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9adc4ccb3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9adc4ccb3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9b771a1ceb_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9b771a1ceb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9b771a1ceb_7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39b771a1ceb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9b771a1ceb_7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9b771a1ceb_7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9cf3f778b5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9cf3f778b5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9ac9d7d5f3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9ac9d7d5f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9adc4ccb3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9adc4ccb3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9adc4ccb3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9adc4ccb3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9adc4ccb3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9adc4ccb3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9adc4ccb3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39adc4ccb3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9adc4ccb3d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9adc4ccb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39adc4ccb3d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39adc4ccb3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9adc4ccb3d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39adc4ccb3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9adc4ccb3d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9adc4ccb3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8c694048f0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8c694048f0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9cf3f778b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9cf3f778b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9cf3f778b5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9cf3f778b5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952e23343f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952e23343f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8c694048f0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8c694048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8c694048f0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8c694048f0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8c694048f0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8c694048f0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omotions"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1" name="Google Shape;11;p2"/>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pic>
        <p:nvPicPr>
          <p:cNvPr id="12" name="Google Shape;12;p2" descr="A portrait of a smiling woman in casual attire. "/>
          <p:cNvPicPr preferRelativeResize="0"/>
          <p:nvPr/>
        </p:nvPicPr>
        <p:blipFill rotWithShape="1">
          <a:blip r:embed="rId2">
            <a:alphaModFix/>
          </a:blip>
          <a:srcRect l="26958" r="35832" b="23377"/>
          <a:stretch/>
        </p:blipFill>
        <p:spPr>
          <a:xfrm>
            <a:off x="284700" y="1847700"/>
            <a:ext cx="2055000" cy="2820900"/>
          </a:xfrm>
          <a:prstGeom prst="roundRect">
            <a:avLst>
              <a:gd name="adj" fmla="val 15597"/>
            </a:avLst>
          </a:prstGeom>
          <a:noFill/>
          <a:ln>
            <a:noFill/>
          </a:ln>
        </p:spPr>
      </p:pic>
      <p:pic>
        <p:nvPicPr>
          <p:cNvPr id="13" name="Google Shape;13;p2" descr="A confident man stands with his arms crossed in front of a white background. "/>
          <p:cNvPicPr preferRelativeResize="0"/>
          <p:nvPr/>
        </p:nvPicPr>
        <p:blipFill rotWithShape="1">
          <a:blip r:embed="rId3">
            <a:alphaModFix/>
          </a:blip>
          <a:srcRect l="28620" r="23422" b="1224"/>
          <a:stretch/>
        </p:blipFill>
        <p:spPr>
          <a:xfrm>
            <a:off x="4629476" y="1847700"/>
            <a:ext cx="2055000" cy="2820900"/>
          </a:xfrm>
          <a:prstGeom prst="roundRect">
            <a:avLst>
              <a:gd name="adj" fmla="val 15616"/>
            </a:avLst>
          </a:prstGeom>
          <a:noFill/>
          <a:ln>
            <a:noFill/>
          </a:ln>
        </p:spPr>
      </p:pic>
      <p:sp>
        <p:nvSpPr>
          <p:cNvPr id="14" name="Google Shape;14;p2"/>
          <p:cNvSpPr txBox="1">
            <a:spLocks noGrp="1"/>
          </p:cNvSpPr>
          <p:nvPr>
            <p:ph type="title"/>
          </p:nvPr>
        </p:nvSpPr>
        <p:spPr>
          <a:xfrm>
            <a:off x="284700" y="598950"/>
            <a:ext cx="6615900" cy="450600"/>
          </a:xfrm>
          <a:prstGeom prst="rect">
            <a:avLst/>
          </a:prstGeom>
        </p:spPr>
        <p:txBody>
          <a:bodyPr spcFirstLastPara="1" wrap="square" lIns="0" tIns="0" rIns="91425" bIns="0" anchor="t" anchorCtr="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a:endParaRPr/>
          </a:p>
        </p:txBody>
      </p:sp>
      <p:sp>
        <p:nvSpPr>
          <p:cNvPr id="15" name="Google Shape;15;p2"/>
          <p:cNvSpPr txBox="1">
            <a:spLocks noGrp="1"/>
          </p:cNvSpPr>
          <p:nvPr>
            <p:ph type="subTitle" idx="3"/>
          </p:nvPr>
        </p:nvSpPr>
        <p:spPr>
          <a:xfrm>
            <a:off x="2541625" y="2578075"/>
            <a:ext cx="1796700" cy="317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16" name="Google Shape;16;p2"/>
          <p:cNvSpPr txBox="1">
            <a:spLocks noGrp="1"/>
          </p:cNvSpPr>
          <p:nvPr>
            <p:ph type="subTitle" idx="4"/>
          </p:nvPr>
        </p:nvSpPr>
        <p:spPr>
          <a:xfrm>
            <a:off x="2640775" y="2819575"/>
            <a:ext cx="1485600" cy="450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5"/>
          </p:nvPr>
        </p:nvSpPr>
        <p:spPr>
          <a:xfrm>
            <a:off x="6895261" y="2578075"/>
            <a:ext cx="1796700" cy="317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18" name="Google Shape;18;p2"/>
          <p:cNvSpPr txBox="1">
            <a:spLocks noGrp="1"/>
          </p:cNvSpPr>
          <p:nvPr>
            <p:ph type="subTitle" idx="6"/>
          </p:nvPr>
        </p:nvSpPr>
        <p:spPr>
          <a:xfrm>
            <a:off x="6895261" y="2819575"/>
            <a:ext cx="1485600" cy="45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19" name="Google Shape;19;p2"/>
          <p:cNvSpPr txBox="1">
            <a:spLocks noGrp="1"/>
          </p:cNvSpPr>
          <p:nvPr>
            <p:ph type="subTitle" idx="7"/>
          </p:nvPr>
        </p:nvSpPr>
        <p:spPr>
          <a:xfrm>
            <a:off x="2541000" y="3617250"/>
            <a:ext cx="1899900" cy="999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a:endParaRPr/>
          </a:p>
        </p:txBody>
      </p:sp>
      <p:sp>
        <p:nvSpPr>
          <p:cNvPr id="20" name="Google Shape;20;p2"/>
          <p:cNvSpPr txBox="1">
            <a:spLocks noGrp="1"/>
          </p:cNvSpPr>
          <p:nvPr>
            <p:ph type="subTitle" idx="8"/>
          </p:nvPr>
        </p:nvSpPr>
        <p:spPr>
          <a:xfrm>
            <a:off x="6886656" y="3627975"/>
            <a:ext cx="1899900" cy="999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a:endParaRPr/>
          </a:p>
        </p:txBody>
      </p:sp>
      <p:sp>
        <p:nvSpPr>
          <p:cNvPr id="21" name="Google Shape;21;p2"/>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ody and image ALT 2">
  <p:cSld name="BLANK_1_1_1_2_3_1">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1"/>
          <p:cNvSpPr>
            <a:spLocks noGrp="1"/>
          </p:cNvSpPr>
          <p:nvPr>
            <p:ph type="pic" idx="2"/>
          </p:nvPr>
        </p:nvSpPr>
        <p:spPr>
          <a:xfrm>
            <a:off x="4629600" y="474750"/>
            <a:ext cx="4227300" cy="4194000"/>
          </a:xfrm>
          <a:prstGeom prst="roundRect">
            <a:avLst>
              <a:gd name="adj" fmla="val 10510"/>
            </a:avLst>
          </a:prstGeom>
          <a:noFill/>
          <a:ln>
            <a:noFill/>
          </a:ln>
        </p:spPr>
      </p:sp>
      <p:sp>
        <p:nvSpPr>
          <p:cNvPr id="134" name="Google Shape;134;p11"/>
          <p:cNvSpPr txBox="1">
            <a:spLocks noGrp="1"/>
          </p:cNvSpPr>
          <p:nvPr>
            <p:ph type="body" idx="1"/>
          </p:nvPr>
        </p:nvSpPr>
        <p:spPr>
          <a:xfrm>
            <a:off x="284700" y="1440225"/>
            <a:ext cx="2772600" cy="16032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35" name="Google Shape;135;p11"/>
          <p:cNvSpPr txBox="1">
            <a:spLocks noGrp="1"/>
          </p:cNvSpPr>
          <p:nvPr>
            <p:ph type="subTitle" idx="3"/>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36" name="Google Shape;136;p11"/>
          <p:cNvSpPr txBox="1">
            <a:spLocks noGrp="1"/>
          </p:cNvSpPr>
          <p:nvPr>
            <p:ph type="subTitle" idx="4"/>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37" name="Google Shape;137;p11"/>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11"/>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body and image ALT 3">
  <p:cSld name="BLANK_1_1_1_2_3_1_1">
    <p:spTree>
      <p:nvGrpSpPr>
        <p:cNvPr id="1" name="Shape 139"/>
        <p:cNvGrpSpPr/>
        <p:nvPr/>
      </p:nvGrpSpPr>
      <p:grpSpPr>
        <a:xfrm>
          <a:off x="0" y="0"/>
          <a:ext cx="0" cy="0"/>
          <a:chOff x="0" y="0"/>
          <a:chExt cx="0" cy="0"/>
        </a:xfrm>
      </p:grpSpPr>
      <p:sp>
        <p:nvSpPr>
          <p:cNvPr id="140" name="Google Shape;140;p12"/>
          <p:cNvSpPr>
            <a:spLocks noGrp="1"/>
          </p:cNvSpPr>
          <p:nvPr>
            <p:ph type="pic" idx="2"/>
          </p:nvPr>
        </p:nvSpPr>
        <p:spPr>
          <a:xfrm>
            <a:off x="4629600" y="474750"/>
            <a:ext cx="4227300" cy="4194000"/>
          </a:xfrm>
          <a:prstGeom prst="roundRect">
            <a:avLst>
              <a:gd name="adj" fmla="val 10640"/>
            </a:avLst>
          </a:prstGeom>
          <a:noFill/>
          <a:ln>
            <a:noFill/>
          </a:ln>
        </p:spPr>
      </p:sp>
      <p:sp>
        <p:nvSpPr>
          <p:cNvPr id="141" name="Google Shape;141;p12"/>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42" name="Google Shape;142;p12"/>
          <p:cNvSpPr txBox="1">
            <a:spLocks noGrp="1"/>
          </p:cNvSpPr>
          <p:nvPr>
            <p:ph type="subTitle" idx="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43" name="Google Shape;143;p12"/>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12"/>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45" name="Google Shape;145;p12"/>
          <p:cNvSpPr txBox="1">
            <a:spLocks noGrp="1"/>
          </p:cNvSpPr>
          <p:nvPr>
            <p:ph type="body" idx="4"/>
          </p:nvPr>
        </p:nvSpPr>
        <p:spPr>
          <a:xfrm>
            <a:off x="284700" y="1440225"/>
            <a:ext cx="2772600" cy="1603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ALT 4">
  <p:cSld name="BLANK_1_1_1_2_2">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13"/>
          <p:cNvSpPr/>
          <p:nvPr/>
        </p:nvSpPr>
        <p:spPr>
          <a:xfrm>
            <a:off x="284700" y="2630400"/>
            <a:ext cx="8572200" cy="20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148" name="Google Shape;148;p13"/>
          <p:cNvSpPr/>
          <p:nvPr/>
        </p:nvSpPr>
        <p:spPr>
          <a:xfrm>
            <a:off x="463993" y="2779498"/>
            <a:ext cx="1783200" cy="1783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149" name="Google Shape;149;p13"/>
          <p:cNvSpPr>
            <a:spLocks noGrp="1"/>
          </p:cNvSpPr>
          <p:nvPr>
            <p:ph type="pic" idx="2"/>
          </p:nvPr>
        </p:nvSpPr>
        <p:spPr>
          <a:xfrm>
            <a:off x="446675" y="2758375"/>
            <a:ext cx="1783200" cy="1783200"/>
          </a:xfrm>
          <a:prstGeom prst="ellipse">
            <a:avLst/>
          </a:prstGeom>
          <a:noFill/>
          <a:ln>
            <a:noFill/>
          </a:ln>
        </p:spPr>
      </p:sp>
      <p:sp>
        <p:nvSpPr>
          <p:cNvPr id="150" name="Google Shape;150;p13"/>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a:endParaRPr/>
          </a:p>
        </p:txBody>
      </p:sp>
      <p:sp>
        <p:nvSpPr>
          <p:cNvPr id="151" name="Google Shape;151;p13"/>
          <p:cNvSpPr txBox="1">
            <a:spLocks noGrp="1"/>
          </p:cNvSpPr>
          <p:nvPr>
            <p:ph type="subTitle" idx="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a:endParaRPr/>
          </a:p>
        </p:txBody>
      </p:sp>
      <p:sp>
        <p:nvSpPr>
          <p:cNvPr id="152" name="Google Shape;152;p13"/>
          <p:cNvSpPr txBox="1">
            <a:spLocks noGrp="1"/>
          </p:cNvSpPr>
          <p:nvPr>
            <p:ph type="title"/>
          </p:nvPr>
        </p:nvSpPr>
        <p:spPr>
          <a:xfrm>
            <a:off x="284700" y="474750"/>
            <a:ext cx="4227300" cy="498600"/>
          </a:xfrm>
          <a:prstGeom prst="rect">
            <a:avLst/>
          </a:prstGeom>
        </p:spPr>
        <p:txBody>
          <a:bodyPr spcFirstLastPara="1" wrap="square" lIns="0" tIns="0" rIns="91425" bIns="0" anchor="b" anchorCtr="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a:endParaRPr/>
          </a:p>
        </p:txBody>
      </p:sp>
      <p:sp>
        <p:nvSpPr>
          <p:cNvPr id="153" name="Google Shape;153;p13"/>
          <p:cNvSpPr txBox="1">
            <a:spLocks noGrp="1"/>
          </p:cNvSpPr>
          <p:nvPr>
            <p:ph type="body" idx="4"/>
          </p:nvPr>
        </p:nvSpPr>
        <p:spPr>
          <a:xfrm>
            <a:off x="284700" y="1208750"/>
            <a:ext cx="4227300" cy="9072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
        <p:nvSpPr>
          <p:cNvPr id="154" name="Google Shape;154;p13"/>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13"/>
          <p:cNvSpPr txBox="1">
            <a:spLocks noGrp="1"/>
          </p:cNvSpPr>
          <p:nvPr>
            <p:ph type="title" idx="5"/>
          </p:nvPr>
        </p:nvSpPr>
        <p:spPr>
          <a:xfrm>
            <a:off x="2457150" y="3051277"/>
            <a:ext cx="4227300" cy="498600"/>
          </a:xfrm>
          <a:prstGeom prst="rect">
            <a:avLst/>
          </a:prstGeom>
        </p:spPr>
        <p:txBody>
          <a:bodyPr spcFirstLastPara="1" wrap="square" lIns="0" tIns="0" rIns="91425" bIns="0" anchor="t" anchorCtr="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locks- two ideas">
  <p:cSld name="CUSTOM_5">
    <p:spTree>
      <p:nvGrpSpPr>
        <p:cNvPr id="1" name="Shape 156"/>
        <p:cNvGrpSpPr/>
        <p:nvPr/>
      </p:nvGrpSpPr>
      <p:grpSpPr>
        <a:xfrm>
          <a:off x="0" y="0"/>
          <a:ext cx="0" cy="0"/>
          <a:chOff x="0" y="0"/>
          <a:chExt cx="0" cy="0"/>
        </a:xfrm>
      </p:grpSpPr>
      <p:sp>
        <p:nvSpPr>
          <p:cNvPr id="157" name="Google Shape;157;p14"/>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58" name="Google Shape;158;p14"/>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59" name="Google Shape;159;p14"/>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elements">
  <p:cSld name="CUSTOM_6">
    <p:bg>
      <p:bgPr>
        <a:solidFill>
          <a:schemeClr val="dk2"/>
        </a:solidFill>
        <a:effectLst/>
      </p:bgPr>
    </p:bg>
    <p:spTree>
      <p:nvGrpSpPr>
        <p:cNvPr id="1" name="Shape 160"/>
        <p:cNvGrpSpPr/>
        <p:nvPr/>
      </p:nvGrpSpPr>
      <p:grpSpPr>
        <a:xfrm>
          <a:off x="0" y="0"/>
          <a:ext cx="0" cy="0"/>
          <a:chOff x="0" y="0"/>
          <a:chExt cx="0" cy="0"/>
        </a:xfrm>
      </p:grpSpPr>
      <p:sp>
        <p:nvSpPr>
          <p:cNvPr id="161" name="Google Shape;161;p15"/>
          <p:cNvSpPr txBox="1">
            <a:spLocks noGrp="1"/>
          </p:cNvSpPr>
          <p:nvPr>
            <p:ph type="body" idx="1"/>
          </p:nvPr>
        </p:nvSpPr>
        <p:spPr>
          <a:xfrm>
            <a:off x="284700" y="2630400"/>
            <a:ext cx="2055000" cy="20382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Char char="●"/>
              <a:defRPr/>
            </a:lvl1pPr>
            <a:lvl2pPr marL="914400" lvl="1" indent="-292100">
              <a:spcBef>
                <a:spcPts val="800"/>
              </a:spcBef>
              <a:spcAft>
                <a:spcPts val="0"/>
              </a:spcAft>
              <a:buClr>
                <a:schemeClr val="lt1"/>
              </a:buClr>
              <a:buSzPts val="1000"/>
              <a:buChar char="○"/>
              <a:defRPr/>
            </a:lvl2pPr>
            <a:lvl3pPr marL="1371600" lvl="2" indent="-292100">
              <a:spcBef>
                <a:spcPts val="800"/>
              </a:spcBef>
              <a:spcAft>
                <a:spcPts val="0"/>
              </a:spcAft>
              <a:buClr>
                <a:schemeClr val="lt1"/>
              </a:buClr>
              <a:buSzPts val="1000"/>
              <a:buChar char="■"/>
              <a:defRPr/>
            </a:lvl3pPr>
            <a:lvl4pPr marL="1828800" lvl="3" indent="-292100">
              <a:spcBef>
                <a:spcPts val="800"/>
              </a:spcBef>
              <a:spcAft>
                <a:spcPts val="0"/>
              </a:spcAft>
              <a:buClr>
                <a:schemeClr val="lt1"/>
              </a:buClr>
              <a:buSzPts val="1000"/>
              <a:buChar char="●"/>
              <a:defRPr/>
            </a:lvl4pPr>
            <a:lvl5pPr marL="2286000" lvl="4" indent="-292100">
              <a:spcBef>
                <a:spcPts val="800"/>
              </a:spcBef>
              <a:spcAft>
                <a:spcPts val="0"/>
              </a:spcAft>
              <a:buClr>
                <a:schemeClr val="lt1"/>
              </a:buClr>
              <a:buSzPts val="1000"/>
              <a:buChar char="○"/>
              <a:defRPr/>
            </a:lvl5pPr>
            <a:lvl6pPr marL="2743200" lvl="5" indent="-292100">
              <a:spcBef>
                <a:spcPts val="800"/>
              </a:spcBef>
              <a:spcAft>
                <a:spcPts val="0"/>
              </a:spcAft>
              <a:buClr>
                <a:schemeClr val="lt1"/>
              </a:buClr>
              <a:buSzPts val="1000"/>
              <a:buChar char="■"/>
              <a:defRPr/>
            </a:lvl6pPr>
            <a:lvl7pPr marL="3200400" lvl="6" indent="-292100">
              <a:spcBef>
                <a:spcPts val="800"/>
              </a:spcBef>
              <a:spcAft>
                <a:spcPts val="0"/>
              </a:spcAft>
              <a:buClr>
                <a:schemeClr val="lt1"/>
              </a:buClr>
              <a:buSzPts val="1000"/>
              <a:buChar char="●"/>
              <a:defRPr/>
            </a:lvl7pPr>
            <a:lvl8pPr marL="3657600" lvl="7" indent="-292100">
              <a:spcBef>
                <a:spcPts val="800"/>
              </a:spcBef>
              <a:spcAft>
                <a:spcPts val="0"/>
              </a:spcAft>
              <a:buClr>
                <a:schemeClr val="lt1"/>
              </a:buClr>
              <a:buSzPts val="1000"/>
              <a:buChar char="○"/>
              <a:defRPr/>
            </a:lvl8pPr>
            <a:lvl9pPr marL="4114800" lvl="8" indent="-292100">
              <a:spcBef>
                <a:spcPts val="800"/>
              </a:spcBef>
              <a:spcAft>
                <a:spcPts val="800"/>
              </a:spcAft>
              <a:buClr>
                <a:schemeClr val="lt1"/>
              </a:buClr>
              <a:buSzPts val="1000"/>
              <a:buChar char="■"/>
              <a:defRPr/>
            </a:lvl9pPr>
          </a:lstStyle>
          <a:p>
            <a:endParaRPr/>
          </a:p>
        </p:txBody>
      </p:sp>
      <p:sp>
        <p:nvSpPr>
          <p:cNvPr id="162" name="Google Shape;162;p15"/>
          <p:cNvSpPr>
            <a:spLocks noGrp="1"/>
          </p:cNvSpPr>
          <p:nvPr>
            <p:ph type="pic" idx="2"/>
          </p:nvPr>
        </p:nvSpPr>
        <p:spPr>
          <a:xfrm>
            <a:off x="4629600" y="2630549"/>
            <a:ext cx="4227300" cy="2038200"/>
          </a:xfrm>
          <a:prstGeom prst="roundRect">
            <a:avLst>
              <a:gd name="adj" fmla="val 9982"/>
            </a:avLst>
          </a:prstGeom>
          <a:noFill/>
          <a:ln>
            <a:noFill/>
          </a:ln>
        </p:spPr>
      </p:sp>
      <p:sp>
        <p:nvSpPr>
          <p:cNvPr id="163" name="Google Shape;163;p15"/>
          <p:cNvSpPr txBox="1">
            <a:spLocks noGrp="1"/>
          </p:cNvSpPr>
          <p:nvPr>
            <p:ph type="subTitle" idx="3"/>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64" name="Google Shape;164;p15"/>
          <p:cNvSpPr txBox="1">
            <a:spLocks noGrp="1"/>
          </p:cNvSpPr>
          <p:nvPr>
            <p:ph type="subTitle" idx="4"/>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65" name="Google Shape;165;p15"/>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arious boxes">
  <p:cSld name="CUSTOM_6_1">
    <p:spTree>
      <p:nvGrpSpPr>
        <p:cNvPr id="1" name="Shape 166"/>
        <p:cNvGrpSpPr/>
        <p:nvPr/>
      </p:nvGrpSpPr>
      <p:grpSpPr>
        <a:xfrm>
          <a:off x="0" y="0"/>
          <a:ext cx="0" cy="0"/>
          <a:chOff x="0" y="0"/>
          <a:chExt cx="0" cy="0"/>
        </a:xfrm>
      </p:grpSpPr>
      <p:sp>
        <p:nvSpPr>
          <p:cNvPr id="167" name="Google Shape;167;p16"/>
          <p:cNvSpPr>
            <a:spLocks noGrp="1"/>
          </p:cNvSpPr>
          <p:nvPr>
            <p:ph type="pic" idx="2"/>
          </p:nvPr>
        </p:nvSpPr>
        <p:spPr>
          <a:xfrm>
            <a:off x="4630975" y="1365900"/>
            <a:ext cx="2055000" cy="3302700"/>
          </a:xfrm>
          <a:prstGeom prst="roundRect">
            <a:avLst>
              <a:gd name="adj" fmla="val 11973"/>
            </a:avLst>
          </a:prstGeom>
          <a:noFill/>
          <a:ln>
            <a:noFill/>
          </a:ln>
        </p:spPr>
      </p:sp>
      <p:sp>
        <p:nvSpPr>
          <p:cNvPr id="168" name="Google Shape;168;p16"/>
          <p:cNvSpPr txBox="1">
            <a:spLocks noGrp="1"/>
          </p:cNvSpPr>
          <p:nvPr>
            <p:ph type="body" idx="1"/>
          </p:nvPr>
        </p:nvSpPr>
        <p:spPr>
          <a:xfrm>
            <a:off x="417625" y="2720125"/>
            <a:ext cx="3754500" cy="486300"/>
          </a:xfrm>
          <a:prstGeom prst="rect">
            <a:avLst/>
          </a:prstGeom>
        </p:spPr>
        <p:txBody>
          <a:bodyPr spcFirstLastPara="1" wrap="square" lIns="0" tIns="0" rIns="0" bIns="0" anchor="b" anchorCtr="0">
            <a:noAutofit/>
          </a:bodyPr>
          <a:lstStyle>
            <a:lvl1pPr marL="457200" lvl="0" indent="-228600">
              <a:lnSpc>
                <a:spcPct val="115000"/>
              </a:lnSpc>
              <a:spcBef>
                <a:spcPts val="0"/>
              </a:spcBef>
              <a:spcAft>
                <a:spcPts val="0"/>
              </a:spcAft>
              <a:buNone/>
              <a:defRPr/>
            </a:lvl1pPr>
            <a:lvl2pPr marL="914400" lvl="1" indent="-228600">
              <a:lnSpc>
                <a:spcPct val="115000"/>
              </a:lnSpc>
              <a:spcBef>
                <a:spcPts val="0"/>
              </a:spcBef>
              <a:spcAft>
                <a:spcPts val="0"/>
              </a:spcAft>
              <a:buNone/>
              <a:defRPr/>
            </a:lvl2pPr>
            <a:lvl3pPr marL="1371600" lvl="2" indent="-228600">
              <a:lnSpc>
                <a:spcPct val="115000"/>
              </a:lnSpc>
              <a:spcBef>
                <a:spcPts val="0"/>
              </a:spcBef>
              <a:spcAft>
                <a:spcPts val="0"/>
              </a:spcAft>
              <a:buNone/>
              <a:defRPr/>
            </a:lvl3pPr>
            <a:lvl4pPr marL="1828800" lvl="3" indent="-228600">
              <a:lnSpc>
                <a:spcPct val="115000"/>
              </a:lnSpc>
              <a:spcBef>
                <a:spcPts val="0"/>
              </a:spcBef>
              <a:spcAft>
                <a:spcPts val="0"/>
              </a:spcAft>
              <a:buNone/>
              <a:defRPr/>
            </a:lvl4pPr>
            <a:lvl5pPr marL="2286000" lvl="4" indent="-228600">
              <a:lnSpc>
                <a:spcPct val="115000"/>
              </a:lnSpc>
              <a:spcBef>
                <a:spcPts val="0"/>
              </a:spcBef>
              <a:spcAft>
                <a:spcPts val="0"/>
              </a:spcAft>
              <a:buNone/>
              <a:defRPr/>
            </a:lvl5pPr>
            <a:lvl6pPr marL="2743200" lvl="5" indent="-228600">
              <a:lnSpc>
                <a:spcPct val="115000"/>
              </a:lnSpc>
              <a:spcBef>
                <a:spcPts val="0"/>
              </a:spcBef>
              <a:spcAft>
                <a:spcPts val="0"/>
              </a:spcAft>
              <a:buNone/>
              <a:defRPr/>
            </a:lvl6pPr>
            <a:lvl7pPr marL="3200400" lvl="6" indent="-228600">
              <a:lnSpc>
                <a:spcPct val="115000"/>
              </a:lnSpc>
              <a:spcBef>
                <a:spcPts val="0"/>
              </a:spcBef>
              <a:spcAft>
                <a:spcPts val="0"/>
              </a:spcAft>
              <a:buNone/>
              <a:defRPr/>
            </a:lvl7pPr>
            <a:lvl8pPr marL="3657600" lvl="7" indent="-228600">
              <a:lnSpc>
                <a:spcPct val="115000"/>
              </a:lnSpc>
              <a:spcBef>
                <a:spcPts val="0"/>
              </a:spcBef>
              <a:spcAft>
                <a:spcPts val="0"/>
              </a:spcAft>
              <a:buNone/>
              <a:defRPr/>
            </a:lvl8pPr>
            <a:lvl9pPr marL="4114800" lvl="8" indent="-228600">
              <a:lnSpc>
                <a:spcPct val="115000"/>
              </a:lnSpc>
              <a:spcBef>
                <a:spcPts val="0"/>
              </a:spcBef>
              <a:spcAft>
                <a:spcPts val="0"/>
              </a:spcAft>
              <a:buNone/>
              <a:defRPr/>
            </a:lvl9pPr>
          </a:lstStyle>
          <a:p>
            <a:endParaRPr/>
          </a:p>
        </p:txBody>
      </p:sp>
      <p:sp>
        <p:nvSpPr>
          <p:cNvPr id="169" name="Google Shape;169;p16"/>
          <p:cNvSpPr txBox="1">
            <a:spLocks noGrp="1"/>
          </p:cNvSpPr>
          <p:nvPr>
            <p:ph type="body" idx="3"/>
          </p:nvPr>
        </p:nvSpPr>
        <p:spPr>
          <a:xfrm>
            <a:off x="417625" y="3990775"/>
            <a:ext cx="1875600" cy="548100"/>
          </a:xfrm>
          <a:prstGeom prst="rect">
            <a:avLst/>
          </a:prstGeom>
        </p:spPr>
        <p:txBody>
          <a:bodyPr spcFirstLastPara="1" wrap="square" lIns="0" tIns="0" rIns="0" bIns="0" anchor="t" anchorCtr="0">
            <a:noAutofit/>
          </a:bodyPr>
          <a:lstStyle>
            <a:lvl1pPr marL="457200" lvl="0" indent="-228600">
              <a:spcBef>
                <a:spcPts val="0"/>
              </a:spcBef>
              <a:spcAft>
                <a:spcPts val="0"/>
              </a:spcAft>
              <a:buNone/>
              <a:defRPr i="1"/>
            </a:lvl1pPr>
            <a:lvl2pPr marL="914400" lvl="1" indent="-228600">
              <a:spcBef>
                <a:spcPts val="0"/>
              </a:spcBef>
              <a:spcAft>
                <a:spcPts val="0"/>
              </a:spcAft>
              <a:buNone/>
              <a:defRPr i="1"/>
            </a:lvl2pPr>
            <a:lvl3pPr marL="1371600" lvl="2" indent="-228600">
              <a:spcBef>
                <a:spcPts val="0"/>
              </a:spcBef>
              <a:spcAft>
                <a:spcPts val="0"/>
              </a:spcAft>
              <a:buNone/>
              <a:defRPr i="1"/>
            </a:lvl3pPr>
            <a:lvl4pPr marL="1828800" lvl="3" indent="-228600">
              <a:spcBef>
                <a:spcPts val="0"/>
              </a:spcBef>
              <a:spcAft>
                <a:spcPts val="0"/>
              </a:spcAft>
              <a:buNone/>
              <a:defRPr i="1"/>
            </a:lvl4pPr>
            <a:lvl5pPr marL="2286000" lvl="4" indent="-228600">
              <a:spcBef>
                <a:spcPts val="0"/>
              </a:spcBef>
              <a:spcAft>
                <a:spcPts val="0"/>
              </a:spcAft>
              <a:buNone/>
              <a:defRPr i="1"/>
            </a:lvl5pPr>
            <a:lvl6pPr marL="2743200" lvl="5" indent="-228600">
              <a:spcBef>
                <a:spcPts val="0"/>
              </a:spcBef>
              <a:spcAft>
                <a:spcPts val="0"/>
              </a:spcAft>
              <a:buNone/>
              <a:defRPr i="1"/>
            </a:lvl6pPr>
            <a:lvl7pPr marL="3200400" lvl="6" indent="-228600">
              <a:spcBef>
                <a:spcPts val="0"/>
              </a:spcBef>
              <a:spcAft>
                <a:spcPts val="0"/>
              </a:spcAft>
              <a:buNone/>
              <a:defRPr i="1"/>
            </a:lvl7pPr>
            <a:lvl8pPr marL="3657600" lvl="7" indent="-228600">
              <a:spcBef>
                <a:spcPts val="0"/>
              </a:spcBef>
              <a:spcAft>
                <a:spcPts val="0"/>
              </a:spcAft>
              <a:buNone/>
              <a:defRPr i="1"/>
            </a:lvl8pPr>
            <a:lvl9pPr marL="4114800" lvl="8" indent="-228600">
              <a:spcBef>
                <a:spcPts val="0"/>
              </a:spcBef>
              <a:spcAft>
                <a:spcPts val="0"/>
              </a:spcAft>
              <a:buNone/>
              <a:defRPr i="1"/>
            </a:lvl9pPr>
          </a:lstStyle>
          <a:p>
            <a:endParaRPr/>
          </a:p>
        </p:txBody>
      </p:sp>
      <p:sp>
        <p:nvSpPr>
          <p:cNvPr id="170" name="Google Shape;170;p16"/>
          <p:cNvSpPr txBox="1">
            <a:spLocks noGrp="1"/>
          </p:cNvSpPr>
          <p:nvPr>
            <p:ph type="body" idx="4"/>
          </p:nvPr>
        </p:nvSpPr>
        <p:spPr>
          <a:xfrm>
            <a:off x="2457075" y="4311325"/>
            <a:ext cx="2053500" cy="354300"/>
          </a:xfrm>
          <a:prstGeom prst="rect">
            <a:avLst/>
          </a:prstGeom>
        </p:spPr>
        <p:txBody>
          <a:bodyPr spcFirstLastPara="1" wrap="square" lIns="182875" tIns="0" rIns="0" bIns="0" anchor="t" anchorCtr="0">
            <a:noAutofit/>
          </a:bodyPr>
          <a:lstStyle>
            <a:lvl1pPr marL="457200" lvl="0" indent="-228600">
              <a:lnSpc>
                <a:spcPct val="115000"/>
              </a:lnSpc>
              <a:spcBef>
                <a:spcPts val="0"/>
              </a:spcBef>
              <a:spcAft>
                <a:spcPts val="0"/>
              </a:spcAft>
              <a:buNone/>
              <a:defRPr/>
            </a:lvl1pPr>
            <a:lvl2pPr marL="914400" lvl="1" indent="-228600">
              <a:lnSpc>
                <a:spcPct val="115000"/>
              </a:lnSpc>
              <a:spcBef>
                <a:spcPts val="0"/>
              </a:spcBef>
              <a:spcAft>
                <a:spcPts val="0"/>
              </a:spcAft>
              <a:buNone/>
              <a:defRPr/>
            </a:lvl2pPr>
            <a:lvl3pPr marL="1371600" lvl="2" indent="-228600">
              <a:lnSpc>
                <a:spcPct val="115000"/>
              </a:lnSpc>
              <a:spcBef>
                <a:spcPts val="0"/>
              </a:spcBef>
              <a:spcAft>
                <a:spcPts val="0"/>
              </a:spcAft>
              <a:buNone/>
              <a:defRPr/>
            </a:lvl3pPr>
            <a:lvl4pPr marL="1828800" lvl="3" indent="-228600">
              <a:lnSpc>
                <a:spcPct val="115000"/>
              </a:lnSpc>
              <a:spcBef>
                <a:spcPts val="0"/>
              </a:spcBef>
              <a:spcAft>
                <a:spcPts val="0"/>
              </a:spcAft>
              <a:buNone/>
              <a:defRPr/>
            </a:lvl4pPr>
            <a:lvl5pPr marL="2286000" lvl="4" indent="-228600">
              <a:lnSpc>
                <a:spcPct val="115000"/>
              </a:lnSpc>
              <a:spcBef>
                <a:spcPts val="0"/>
              </a:spcBef>
              <a:spcAft>
                <a:spcPts val="0"/>
              </a:spcAft>
              <a:buNone/>
              <a:defRPr/>
            </a:lvl5pPr>
            <a:lvl6pPr marL="2743200" lvl="5" indent="-228600">
              <a:lnSpc>
                <a:spcPct val="115000"/>
              </a:lnSpc>
              <a:spcBef>
                <a:spcPts val="0"/>
              </a:spcBef>
              <a:spcAft>
                <a:spcPts val="0"/>
              </a:spcAft>
              <a:buNone/>
              <a:defRPr/>
            </a:lvl6pPr>
            <a:lvl7pPr marL="3200400" lvl="6" indent="-228600">
              <a:lnSpc>
                <a:spcPct val="115000"/>
              </a:lnSpc>
              <a:spcBef>
                <a:spcPts val="0"/>
              </a:spcBef>
              <a:spcAft>
                <a:spcPts val="0"/>
              </a:spcAft>
              <a:buNone/>
              <a:defRPr/>
            </a:lvl7pPr>
            <a:lvl8pPr marL="3657600" lvl="7" indent="-228600">
              <a:lnSpc>
                <a:spcPct val="115000"/>
              </a:lnSpc>
              <a:spcBef>
                <a:spcPts val="0"/>
              </a:spcBef>
              <a:spcAft>
                <a:spcPts val="0"/>
              </a:spcAft>
              <a:buNone/>
              <a:defRPr/>
            </a:lvl8pPr>
            <a:lvl9pPr marL="4114800" lvl="8" indent="-228600">
              <a:lnSpc>
                <a:spcPct val="115000"/>
              </a:lnSpc>
              <a:spcBef>
                <a:spcPts val="0"/>
              </a:spcBef>
              <a:spcAft>
                <a:spcPts val="0"/>
              </a:spcAft>
              <a:buNone/>
              <a:defRPr/>
            </a:lvl9pPr>
          </a:lstStyle>
          <a:p>
            <a:endParaRPr/>
          </a:p>
        </p:txBody>
      </p:sp>
      <p:sp>
        <p:nvSpPr>
          <p:cNvPr id="171" name="Google Shape;171;p16"/>
          <p:cNvSpPr txBox="1">
            <a:spLocks noGrp="1"/>
          </p:cNvSpPr>
          <p:nvPr>
            <p:ph type="body" idx="5"/>
          </p:nvPr>
        </p:nvSpPr>
        <p:spPr>
          <a:xfrm>
            <a:off x="6801300" y="2498700"/>
            <a:ext cx="2055000" cy="1204500"/>
          </a:xfrm>
          <a:prstGeom prst="rect">
            <a:avLst/>
          </a:prstGeom>
        </p:spPr>
        <p:txBody>
          <a:bodyPr spcFirstLastPara="1" wrap="square" lIns="182875" tIns="0" rIns="182875" bIns="0" anchor="t" anchorCtr="0">
            <a:noAutofit/>
          </a:bodyPr>
          <a:lstStyle>
            <a:lvl1pPr marL="457200" lvl="0" indent="-228600">
              <a:lnSpc>
                <a:spcPct val="115000"/>
              </a:lnSpc>
              <a:spcBef>
                <a:spcPts val="0"/>
              </a:spcBef>
              <a:spcAft>
                <a:spcPts val="0"/>
              </a:spcAft>
              <a:buSzPts val="1000"/>
              <a:buNone/>
              <a:defRPr/>
            </a:lvl1pPr>
            <a:lvl2pPr marL="914400" lvl="1" indent="-228600">
              <a:lnSpc>
                <a:spcPct val="115000"/>
              </a:lnSpc>
              <a:spcBef>
                <a:spcPts val="0"/>
              </a:spcBef>
              <a:spcAft>
                <a:spcPts val="0"/>
              </a:spcAft>
              <a:buSzPts val="1000"/>
              <a:buNone/>
              <a:defRPr/>
            </a:lvl2pPr>
            <a:lvl3pPr marL="1371600" lvl="2" indent="-228600">
              <a:lnSpc>
                <a:spcPct val="115000"/>
              </a:lnSpc>
              <a:spcBef>
                <a:spcPts val="0"/>
              </a:spcBef>
              <a:spcAft>
                <a:spcPts val="0"/>
              </a:spcAft>
              <a:buSzPts val="1000"/>
              <a:buNone/>
              <a:defRPr/>
            </a:lvl3pPr>
            <a:lvl4pPr marL="1828800" lvl="3" indent="-228600">
              <a:lnSpc>
                <a:spcPct val="115000"/>
              </a:lnSpc>
              <a:spcBef>
                <a:spcPts val="0"/>
              </a:spcBef>
              <a:spcAft>
                <a:spcPts val="0"/>
              </a:spcAft>
              <a:buSzPts val="1000"/>
              <a:buNone/>
              <a:defRPr/>
            </a:lvl4pPr>
            <a:lvl5pPr marL="2286000" lvl="4" indent="-228600">
              <a:lnSpc>
                <a:spcPct val="115000"/>
              </a:lnSpc>
              <a:spcBef>
                <a:spcPts val="0"/>
              </a:spcBef>
              <a:spcAft>
                <a:spcPts val="0"/>
              </a:spcAft>
              <a:buSzPts val="1000"/>
              <a:buNone/>
              <a:defRPr/>
            </a:lvl5pPr>
            <a:lvl6pPr marL="2743200" lvl="5" indent="-228600">
              <a:lnSpc>
                <a:spcPct val="115000"/>
              </a:lnSpc>
              <a:spcBef>
                <a:spcPts val="0"/>
              </a:spcBef>
              <a:spcAft>
                <a:spcPts val="0"/>
              </a:spcAft>
              <a:buSzPts val="1000"/>
              <a:buNone/>
              <a:defRPr/>
            </a:lvl6pPr>
            <a:lvl7pPr marL="3200400" lvl="6" indent="-228600">
              <a:lnSpc>
                <a:spcPct val="115000"/>
              </a:lnSpc>
              <a:spcBef>
                <a:spcPts val="0"/>
              </a:spcBef>
              <a:spcAft>
                <a:spcPts val="0"/>
              </a:spcAft>
              <a:buSzPts val="1000"/>
              <a:buNone/>
              <a:defRPr/>
            </a:lvl7pPr>
            <a:lvl8pPr marL="3657600" lvl="7" indent="-228600">
              <a:lnSpc>
                <a:spcPct val="115000"/>
              </a:lnSpc>
              <a:spcBef>
                <a:spcPts val="0"/>
              </a:spcBef>
              <a:spcAft>
                <a:spcPts val="0"/>
              </a:spcAft>
              <a:buSzPts val="1000"/>
              <a:buNone/>
              <a:defRPr/>
            </a:lvl8pPr>
            <a:lvl9pPr marL="4114800" lvl="8" indent="-228600">
              <a:lnSpc>
                <a:spcPct val="115000"/>
              </a:lnSpc>
              <a:spcBef>
                <a:spcPts val="0"/>
              </a:spcBef>
              <a:spcAft>
                <a:spcPts val="0"/>
              </a:spcAft>
              <a:buSzPts val="1000"/>
              <a:buNone/>
              <a:defRPr/>
            </a:lvl9pPr>
          </a:lstStyle>
          <a:p>
            <a:endParaRPr/>
          </a:p>
        </p:txBody>
      </p:sp>
      <p:sp>
        <p:nvSpPr>
          <p:cNvPr id="172" name="Google Shape;172;p16"/>
          <p:cNvSpPr txBox="1">
            <a:spLocks noGrp="1"/>
          </p:cNvSpPr>
          <p:nvPr>
            <p:ph type="title"/>
          </p:nvPr>
        </p:nvSpPr>
        <p:spPr>
          <a:xfrm>
            <a:off x="288350" y="1365975"/>
            <a:ext cx="4227300" cy="1156500"/>
          </a:xfrm>
          <a:prstGeom prst="rect">
            <a:avLst/>
          </a:prstGeom>
        </p:spPr>
        <p:txBody>
          <a:bodyPr spcFirstLastPara="1" wrap="square" lIns="182875" tIns="182875" rIns="182875" bIns="0" anchor="t" anchorCtr="0">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a:endParaRPr/>
          </a:p>
        </p:txBody>
      </p:sp>
      <p:sp>
        <p:nvSpPr>
          <p:cNvPr id="173" name="Google Shape;173;p16"/>
          <p:cNvSpPr txBox="1">
            <a:spLocks noGrp="1"/>
          </p:cNvSpPr>
          <p:nvPr>
            <p:ph type="subTitle" idx="6"/>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74" name="Google Shape;174;p16"/>
          <p:cNvSpPr txBox="1">
            <a:spLocks noGrp="1"/>
          </p:cNvSpPr>
          <p:nvPr>
            <p:ph type="subTitle" idx="7"/>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75" name="Google Shape;175;p16"/>
          <p:cNvSpPr txBox="1">
            <a:spLocks noGrp="1"/>
          </p:cNvSpPr>
          <p:nvPr>
            <p:ph type="subTitle" idx="8"/>
          </p:nvPr>
        </p:nvSpPr>
        <p:spPr>
          <a:xfrm>
            <a:off x="2454063" y="3535641"/>
            <a:ext cx="2051400" cy="422700"/>
          </a:xfrm>
          <a:prstGeom prst="rect">
            <a:avLst/>
          </a:prstGeom>
        </p:spPr>
        <p:txBody>
          <a:bodyPr spcFirstLastPara="1" wrap="square" lIns="182875" tIns="182875" rIns="91425" bIns="91425" anchor="t" anchorCtr="0">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176" name="Google Shape;176;p16"/>
          <p:cNvSpPr txBox="1">
            <a:spLocks noGrp="1"/>
          </p:cNvSpPr>
          <p:nvPr>
            <p:ph type="subTitle" idx="9"/>
          </p:nvPr>
        </p:nvSpPr>
        <p:spPr>
          <a:xfrm>
            <a:off x="6801300" y="1957926"/>
            <a:ext cx="2051400" cy="452700"/>
          </a:xfrm>
          <a:prstGeom prst="rect">
            <a:avLst/>
          </a:prstGeom>
        </p:spPr>
        <p:txBody>
          <a:bodyPr spcFirstLastPara="1" wrap="square" lIns="182875" tIns="182875" rIns="182875" bIns="0" anchor="t" anchorCtr="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177" name="Google Shape;177;p16"/>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58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big ideas ALT 3">
  <p:cSld name="BLANK_1_1_1_1_1_1_1_1_1_1_1_1_1_1_3_1_1">
    <p:spTree>
      <p:nvGrpSpPr>
        <p:cNvPr id="1" name="Shape 178"/>
        <p:cNvGrpSpPr/>
        <p:nvPr/>
      </p:nvGrpSpPr>
      <p:grpSpPr>
        <a:xfrm>
          <a:off x="0" y="0"/>
          <a:ext cx="0" cy="0"/>
          <a:chOff x="0" y="0"/>
          <a:chExt cx="0" cy="0"/>
        </a:xfrm>
      </p:grpSpPr>
      <p:sp>
        <p:nvSpPr>
          <p:cNvPr id="179" name="Google Shape;179;p17"/>
          <p:cNvSpPr>
            <a:spLocks noGrp="1"/>
          </p:cNvSpPr>
          <p:nvPr>
            <p:ph type="pic" idx="2"/>
          </p:nvPr>
        </p:nvSpPr>
        <p:spPr>
          <a:xfrm>
            <a:off x="6802025" y="1372800"/>
            <a:ext cx="2058600" cy="3296700"/>
          </a:xfrm>
          <a:prstGeom prst="roundRect">
            <a:avLst>
              <a:gd name="adj" fmla="val 11530"/>
            </a:avLst>
          </a:prstGeom>
          <a:noFill/>
          <a:ln>
            <a:noFill/>
          </a:ln>
        </p:spPr>
      </p:sp>
      <p:sp>
        <p:nvSpPr>
          <p:cNvPr id="180" name="Google Shape;180;p17"/>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81" name="Google Shape;181;p17"/>
          <p:cNvSpPr txBox="1">
            <a:spLocks noGrp="1"/>
          </p:cNvSpPr>
          <p:nvPr>
            <p:ph type="subTitle" idx="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82" name="Google Shape;182;p17"/>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17"/>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84" name="Google Shape;184;p17"/>
          <p:cNvSpPr txBox="1">
            <a:spLocks noGrp="1"/>
          </p:cNvSpPr>
          <p:nvPr>
            <p:ph type="body" idx="4"/>
          </p:nvPr>
        </p:nvSpPr>
        <p:spPr>
          <a:xfrm>
            <a:off x="284700" y="2792774"/>
            <a:ext cx="2053500" cy="15699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Font typeface="Instrument Sans"/>
              <a:buChar char="●"/>
              <a:defRPr/>
            </a:lvl1pPr>
            <a:lvl2pPr marL="914400" lvl="1" indent="-292100">
              <a:spcBef>
                <a:spcPts val="0"/>
              </a:spcBef>
              <a:spcAft>
                <a:spcPts val="0"/>
              </a:spcAft>
              <a:buSzPts val="1000"/>
              <a:buFont typeface="Instrument Sans"/>
              <a:buChar char="○"/>
              <a:defRPr/>
            </a:lvl2pPr>
            <a:lvl3pPr marL="1371600" lvl="2" indent="-292100">
              <a:spcBef>
                <a:spcPts val="0"/>
              </a:spcBef>
              <a:spcAft>
                <a:spcPts val="0"/>
              </a:spcAft>
              <a:buSzPts val="1000"/>
              <a:buFont typeface="Instrument Sans"/>
              <a:buChar char="■"/>
              <a:defRPr/>
            </a:lvl3pPr>
            <a:lvl4pPr marL="1828800" lvl="3" indent="-292100">
              <a:spcBef>
                <a:spcPts val="0"/>
              </a:spcBef>
              <a:spcAft>
                <a:spcPts val="0"/>
              </a:spcAft>
              <a:buSzPts val="1000"/>
              <a:buFont typeface="Instrument Sans"/>
              <a:buChar char="●"/>
              <a:defRPr/>
            </a:lvl4pPr>
            <a:lvl5pPr marL="2286000" lvl="4" indent="-292100">
              <a:spcBef>
                <a:spcPts val="0"/>
              </a:spcBef>
              <a:spcAft>
                <a:spcPts val="0"/>
              </a:spcAft>
              <a:buSzPts val="1000"/>
              <a:buFont typeface="Instrument Sans"/>
              <a:buChar char="○"/>
              <a:defRPr/>
            </a:lvl5pPr>
            <a:lvl6pPr marL="2743200" lvl="5" indent="-292100">
              <a:spcBef>
                <a:spcPts val="0"/>
              </a:spcBef>
              <a:spcAft>
                <a:spcPts val="0"/>
              </a:spcAft>
              <a:buSzPts val="1000"/>
              <a:buFont typeface="Instrument Sans"/>
              <a:buChar char="■"/>
              <a:defRPr/>
            </a:lvl6pPr>
            <a:lvl7pPr marL="3200400" lvl="6" indent="-292100">
              <a:spcBef>
                <a:spcPts val="0"/>
              </a:spcBef>
              <a:spcAft>
                <a:spcPts val="0"/>
              </a:spcAft>
              <a:buSzPts val="1000"/>
              <a:buFont typeface="Instrument Sans"/>
              <a:buChar char="●"/>
              <a:defRPr/>
            </a:lvl7pPr>
            <a:lvl8pPr marL="3657600" lvl="7" indent="-292100">
              <a:spcBef>
                <a:spcPts val="0"/>
              </a:spcBef>
              <a:spcAft>
                <a:spcPts val="0"/>
              </a:spcAft>
              <a:buSzPts val="1000"/>
              <a:buFont typeface="Instrument Sans"/>
              <a:buChar char="○"/>
              <a:defRPr/>
            </a:lvl8pPr>
            <a:lvl9pPr marL="4114800" lvl="8" indent="-292100">
              <a:spcBef>
                <a:spcPts val="0"/>
              </a:spcBef>
              <a:spcAft>
                <a:spcPts val="0"/>
              </a:spcAft>
              <a:buSzPts val="1000"/>
              <a:buFont typeface="Instrument Sans"/>
              <a:buChar char="■"/>
              <a:defRPr/>
            </a:lvl9pPr>
          </a:lstStyle>
          <a:p>
            <a:endParaRPr/>
          </a:p>
        </p:txBody>
      </p:sp>
      <p:sp>
        <p:nvSpPr>
          <p:cNvPr id="185" name="Google Shape;185;p17"/>
          <p:cNvSpPr txBox="1">
            <a:spLocks noGrp="1"/>
          </p:cNvSpPr>
          <p:nvPr>
            <p:ph type="title" idx="5"/>
          </p:nvPr>
        </p:nvSpPr>
        <p:spPr>
          <a:xfrm>
            <a:off x="284700" y="2053175"/>
            <a:ext cx="2058600" cy="498600"/>
          </a:xfrm>
          <a:prstGeom prst="rect">
            <a:avLst/>
          </a:prstGeom>
        </p:spPr>
        <p:txBody>
          <a:bodyPr spcFirstLastPara="1" wrap="square" lIns="182875" tIns="0" rIns="182875" bIns="0" anchor="ctr" anchorCtr="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86" name="Google Shape;186;p17"/>
          <p:cNvSpPr txBox="1">
            <a:spLocks noGrp="1"/>
          </p:cNvSpPr>
          <p:nvPr>
            <p:ph type="title" idx="6"/>
          </p:nvPr>
        </p:nvSpPr>
        <p:spPr>
          <a:xfrm>
            <a:off x="284700" y="1557525"/>
            <a:ext cx="1068000" cy="440700"/>
          </a:xfrm>
          <a:prstGeom prst="rect">
            <a:avLst/>
          </a:prstGeom>
          <a:noFill/>
        </p:spPr>
        <p:txBody>
          <a:bodyPr spcFirstLastPara="1" wrap="square" lIns="182875" tIns="0" rIns="182875" bIns="0" anchor="t" anchorCtr="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87" name="Google Shape;187;p17"/>
          <p:cNvSpPr txBox="1">
            <a:spLocks noGrp="1"/>
          </p:cNvSpPr>
          <p:nvPr>
            <p:ph type="body" idx="7"/>
          </p:nvPr>
        </p:nvSpPr>
        <p:spPr>
          <a:xfrm>
            <a:off x="2457088" y="2792774"/>
            <a:ext cx="2053500" cy="1569900"/>
          </a:xfrm>
          <a:prstGeom prst="rect">
            <a:avLst/>
          </a:prstGeom>
        </p:spPr>
        <p:txBody>
          <a:bodyPr spcFirstLastPara="1" wrap="square" lIns="182875" tIns="0" rIns="182875" bIns="0" anchor="t" anchorCtr="0">
            <a:noAutofit/>
          </a:bodyPr>
          <a:lstStyle>
            <a:lvl1pPr marL="457200" lvl="0" indent="-292100">
              <a:lnSpc>
                <a:spcPct val="115000"/>
              </a:lnSpc>
              <a:spcBef>
                <a:spcPts val="0"/>
              </a:spcBef>
              <a:spcAft>
                <a:spcPts val="0"/>
              </a:spcAft>
              <a:buClr>
                <a:schemeClr val="lt1"/>
              </a:buClr>
              <a:buSzPts val="1000"/>
              <a:buFont typeface="Instrument Sans"/>
              <a:buChar char="●"/>
              <a:defRPr/>
            </a:lvl1pPr>
            <a:lvl2pPr marL="914400" lvl="1" indent="-292100">
              <a:lnSpc>
                <a:spcPct val="115000"/>
              </a:lnSpc>
              <a:spcBef>
                <a:spcPts val="0"/>
              </a:spcBef>
              <a:spcAft>
                <a:spcPts val="0"/>
              </a:spcAft>
              <a:buClr>
                <a:schemeClr val="lt1"/>
              </a:buClr>
              <a:buSzPts val="1000"/>
              <a:buFont typeface="Instrument Sans"/>
              <a:buChar char="○"/>
              <a:defRPr/>
            </a:lvl2pPr>
            <a:lvl3pPr marL="1371600" lvl="2" indent="-292100">
              <a:lnSpc>
                <a:spcPct val="115000"/>
              </a:lnSpc>
              <a:spcBef>
                <a:spcPts val="0"/>
              </a:spcBef>
              <a:spcAft>
                <a:spcPts val="0"/>
              </a:spcAft>
              <a:buClr>
                <a:schemeClr val="lt1"/>
              </a:buClr>
              <a:buSzPts val="1000"/>
              <a:buFont typeface="Instrument Sans"/>
              <a:buChar char="■"/>
              <a:defRPr/>
            </a:lvl3pPr>
            <a:lvl4pPr marL="1828800" lvl="3" indent="-292100">
              <a:lnSpc>
                <a:spcPct val="115000"/>
              </a:lnSpc>
              <a:spcBef>
                <a:spcPts val="0"/>
              </a:spcBef>
              <a:spcAft>
                <a:spcPts val="0"/>
              </a:spcAft>
              <a:buClr>
                <a:schemeClr val="lt1"/>
              </a:buClr>
              <a:buSzPts val="1000"/>
              <a:buFont typeface="Instrument Sans"/>
              <a:buChar char="●"/>
              <a:defRPr/>
            </a:lvl4pPr>
            <a:lvl5pPr marL="2286000" lvl="4" indent="-292100">
              <a:lnSpc>
                <a:spcPct val="115000"/>
              </a:lnSpc>
              <a:spcBef>
                <a:spcPts val="0"/>
              </a:spcBef>
              <a:spcAft>
                <a:spcPts val="0"/>
              </a:spcAft>
              <a:buClr>
                <a:schemeClr val="lt1"/>
              </a:buClr>
              <a:buSzPts val="1000"/>
              <a:buFont typeface="Instrument Sans"/>
              <a:buChar char="○"/>
              <a:defRPr/>
            </a:lvl5pPr>
            <a:lvl6pPr marL="2743200" lvl="5" indent="-292100">
              <a:lnSpc>
                <a:spcPct val="115000"/>
              </a:lnSpc>
              <a:spcBef>
                <a:spcPts val="0"/>
              </a:spcBef>
              <a:spcAft>
                <a:spcPts val="0"/>
              </a:spcAft>
              <a:buClr>
                <a:schemeClr val="lt1"/>
              </a:buClr>
              <a:buSzPts val="1000"/>
              <a:buFont typeface="Instrument Sans"/>
              <a:buChar char="■"/>
              <a:defRPr/>
            </a:lvl6pPr>
            <a:lvl7pPr marL="3200400" lvl="6" indent="-292100">
              <a:lnSpc>
                <a:spcPct val="115000"/>
              </a:lnSpc>
              <a:spcBef>
                <a:spcPts val="0"/>
              </a:spcBef>
              <a:spcAft>
                <a:spcPts val="0"/>
              </a:spcAft>
              <a:buClr>
                <a:schemeClr val="lt1"/>
              </a:buClr>
              <a:buSzPts val="1000"/>
              <a:buFont typeface="Instrument Sans"/>
              <a:buChar char="●"/>
              <a:defRPr/>
            </a:lvl7pPr>
            <a:lvl8pPr marL="3657600" lvl="7" indent="-292100">
              <a:lnSpc>
                <a:spcPct val="115000"/>
              </a:lnSpc>
              <a:spcBef>
                <a:spcPts val="0"/>
              </a:spcBef>
              <a:spcAft>
                <a:spcPts val="0"/>
              </a:spcAft>
              <a:buClr>
                <a:schemeClr val="lt1"/>
              </a:buClr>
              <a:buSzPts val="1000"/>
              <a:buFont typeface="Instrument Sans"/>
              <a:buChar char="○"/>
              <a:defRPr/>
            </a:lvl8pPr>
            <a:lvl9pPr marL="4114800" lvl="8" indent="-292100">
              <a:lnSpc>
                <a:spcPct val="115000"/>
              </a:lnSpc>
              <a:spcBef>
                <a:spcPts val="0"/>
              </a:spcBef>
              <a:spcAft>
                <a:spcPts val="0"/>
              </a:spcAft>
              <a:buClr>
                <a:schemeClr val="lt1"/>
              </a:buClr>
              <a:buSzPts val="1000"/>
              <a:buFont typeface="Instrument Sans"/>
              <a:buChar char="■"/>
              <a:defRPr/>
            </a:lvl9pPr>
          </a:lstStyle>
          <a:p>
            <a:endParaRPr/>
          </a:p>
        </p:txBody>
      </p:sp>
      <p:sp>
        <p:nvSpPr>
          <p:cNvPr id="188" name="Google Shape;188;p17"/>
          <p:cNvSpPr txBox="1">
            <a:spLocks noGrp="1"/>
          </p:cNvSpPr>
          <p:nvPr>
            <p:ph type="title" idx="8"/>
          </p:nvPr>
        </p:nvSpPr>
        <p:spPr>
          <a:xfrm>
            <a:off x="2457088" y="2053175"/>
            <a:ext cx="2058600" cy="498600"/>
          </a:xfrm>
          <a:prstGeom prst="rect">
            <a:avLst/>
          </a:prstGeom>
        </p:spPr>
        <p:txBody>
          <a:bodyPr spcFirstLastPara="1" wrap="square" lIns="182875" tIns="0" rIns="182875" bIns="0" anchor="ctr" anchorCtr="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89" name="Google Shape;189;p17"/>
          <p:cNvSpPr txBox="1">
            <a:spLocks noGrp="1"/>
          </p:cNvSpPr>
          <p:nvPr>
            <p:ph type="title" idx="9"/>
          </p:nvPr>
        </p:nvSpPr>
        <p:spPr>
          <a:xfrm>
            <a:off x="2457088" y="1557525"/>
            <a:ext cx="1068000" cy="440700"/>
          </a:xfrm>
          <a:prstGeom prst="rect">
            <a:avLst/>
          </a:prstGeom>
          <a:noFill/>
        </p:spPr>
        <p:txBody>
          <a:bodyPr spcFirstLastPara="1" wrap="square" lIns="182875" tIns="0" rIns="182875" bIns="0" anchor="t" anchorCtr="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90" name="Google Shape;190;p17"/>
          <p:cNvSpPr txBox="1">
            <a:spLocks noGrp="1"/>
          </p:cNvSpPr>
          <p:nvPr>
            <p:ph type="body" idx="13"/>
          </p:nvPr>
        </p:nvSpPr>
        <p:spPr>
          <a:xfrm>
            <a:off x="4629475" y="2792774"/>
            <a:ext cx="2053500" cy="1569900"/>
          </a:xfrm>
          <a:prstGeom prst="rect">
            <a:avLst/>
          </a:prstGeom>
        </p:spPr>
        <p:txBody>
          <a:bodyPr spcFirstLastPara="1" wrap="square" lIns="182875" tIns="0" rIns="182875" bIns="0" anchor="t" anchorCtr="0">
            <a:noAutofit/>
          </a:bodyPr>
          <a:lstStyle>
            <a:lvl1pPr marL="457200" lvl="0" indent="-292100">
              <a:lnSpc>
                <a:spcPct val="115000"/>
              </a:lnSpc>
              <a:spcBef>
                <a:spcPts val="0"/>
              </a:spcBef>
              <a:spcAft>
                <a:spcPts val="0"/>
              </a:spcAft>
              <a:buClr>
                <a:schemeClr val="lt1"/>
              </a:buClr>
              <a:buSzPts val="1000"/>
              <a:buFont typeface="Instrument Sans"/>
              <a:buChar char="●"/>
              <a:defRPr/>
            </a:lvl1pPr>
            <a:lvl2pPr marL="914400" lvl="1" indent="-292100">
              <a:lnSpc>
                <a:spcPct val="115000"/>
              </a:lnSpc>
              <a:spcBef>
                <a:spcPts val="0"/>
              </a:spcBef>
              <a:spcAft>
                <a:spcPts val="0"/>
              </a:spcAft>
              <a:buClr>
                <a:schemeClr val="lt1"/>
              </a:buClr>
              <a:buSzPts val="1000"/>
              <a:buFont typeface="Instrument Sans"/>
              <a:buChar char="○"/>
              <a:defRPr/>
            </a:lvl2pPr>
            <a:lvl3pPr marL="1371600" lvl="2" indent="-292100">
              <a:lnSpc>
                <a:spcPct val="115000"/>
              </a:lnSpc>
              <a:spcBef>
                <a:spcPts val="0"/>
              </a:spcBef>
              <a:spcAft>
                <a:spcPts val="0"/>
              </a:spcAft>
              <a:buClr>
                <a:schemeClr val="lt1"/>
              </a:buClr>
              <a:buSzPts val="1000"/>
              <a:buFont typeface="Instrument Sans"/>
              <a:buChar char="■"/>
              <a:defRPr/>
            </a:lvl3pPr>
            <a:lvl4pPr marL="1828800" lvl="3" indent="-292100">
              <a:lnSpc>
                <a:spcPct val="115000"/>
              </a:lnSpc>
              <a:spcBef>
                <a:spcPts val="0"/>
              </a:spcBef>
              <a:spcAft>
                <a:spcPts val="0"/>
              </a:spcAft>
              <a:buClr>
                <a:schemeClr val="lt1"/>
              </a:buClr>
              <a:buSzPts val="1000"/>
              <a:buFont typeface="Instrument Sans"/>
              <a:buChar char="●"/>
              <a:defRPr/>
            </a:lvl4pPr>
            <a:lvl5pPr marL="2286000" lvl="4" indent="-292100">
              <a:lnSpc>
                <a:spcPct val="115000"/>
              </a:lnSpc>
              <a:spcBef>
                <a:spcPts val="0"/>
              </a:spcBef>
              <a:spcAft>
                <a:spcPts val="0"/>
              </a:spcAft>
              <a:buClr>
                <a:schemeClr val="lt1"/>
              </a:buClr>
              <a:buSzPts val="1000"/>
              <a:buFont typeface="Instrument Sans"/>
              <a:buChar char="○"/>
              <a:defRPr/>
            </a:lvl5pPr>
            <a:lvl6pPr marL="2743200" lvl="5" indent="-292100">
              <a:lnSpc>
                <a:spcPct val="115000"/>
              </a:lnSpc>
              <a:spcBef>
                <a:spcPts val="0"/>
              </a:spcBef>
              <a:spcAft>
                <a:spcPts val="0"/>
              </a:spcAft>
              <a:buClr>
                <a:schemeClr val="lt1"/>
              </a:buClr>
              <a:buSzPts val="1000"/>
              <a:buFont typeface="Instrument Sans"/>
              <a:buChar char="■"/>
              <a:defRPr/>
            </a:lvl6pPr>
            <a:lvl7pPr marL="3200400" lvl="6" indent="-292100">
              <a:lnSpc>
                <a:spcPct val="115000"/>
              </a:lnSpc>
              <a:spcBef>
                <a:spcPts val="0"/>
              </a:spcBef>
              <a:spcAft>
                <a:spcPts val="0"/>
              </a:spcAft>
              <a:buClr>
                <a:schemeClr val="lt1"/>
              </a:buClr>
              <a:buSzPts val="1000"/>
              <a:buFont typeface="Instrument Sans"/>
              <a:buChar char="●"/>
              <a:defRPr/>
            </a:lvl7pPr>
            <a:lvl8pPr marL="3657600" lvl="7" indent="-292100">
              <a:lnSpc>
                <a:spcPct val="115000"/>
              </a:lnSpc>
              <a:spcBef>
                <a:spcPts val="0"/>
              </a:spcBef>
              <a:spcAft>
                <a:spcPts val="0"/>
              </a:spcAft>
              <a:buClr>
                <a:schemeClr val="lt1"/>
              </a:buClr>
              <a:buSzPts val="1000"/>
              <a:buFont typeface="Instrument Sans"/>
              <a:buChar char="○"/>
              <a:defRPr/>
            </a:lvl8pPr>
            <a:lvl9pPr marL="4114800" lvl="8" indent="-292100">
              <a:lnSpc>
                <a:spcPct val="115000"/>
              </a:lnSpc>
              <a:spcBef>
                <a:spcPts val="0"/>
              </a:spcBef>
              <a:spcAft>
                <a:spcPts val="0"/>
              </a:spcAft>
              <a:buClr>
                <a:schemeClr val="lt1"/>
              </a:buClr>
              <a:buSzPts val="1000"/>
              <a:buFont typeface="Instrument Sans"/>
              <a:buChar char="■"/>
              <a:defRPr/>
            </a:lvl9pPr>
          </a:lstStyle>
          <a:p>
            <a:endParaRPr/>
          </a:p>
        </p:txBody>
      </p:sp>
      <p:sp>
        <p:nvSpPr>
          <p:cNvPr id="191" name="Google Shape;191;p17"/>
          <p:cNvSpPr txBox="1">
            <a:spLocks noGrp="1"/>
          </p:cNvSpPr>
          <p:nvPr>
            <p:ph type="title" idx="14"/>
          </p:nvPr>
        </p:nvSpPr>
        <p:spPr>
          <a:xfrm>
            <a:off x="4629475" y="2053175"/>
            <a:ext cx="2058600" cy="498600"/>
          </a:xfrm>
          <a:prstGeom prst="rect">
            <a:avLst/>
          </a:prstGeom>
        </p:spPr>
        <p:txBody>
          <a:bodyPr spcFirstLastPara="1" wrap="square" lIns="182875" tIns="0" rIns="182875" bIns="0" anchor="ctr" anchorCtr="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192" name="Google Shape;192;p17"/>
          <p:cNvSpPr txBox="1">
            <a:spLocks noGrp="1"/>
          </p:cNvSpPr>
          <p:nvPr>
            <p:ph type="title" idx="15"/>
          </p:nvPr>
        </p:nvSpPr>
        <p:spPr>
          <a:xfrm>
            <a:off x="4629475" y="1557525"/>
            <a:ext cx="1068000" cy="440700"/>
          </a:xfrm>
          <a:prstGeom prst="rect">
            <a:avLst/>
          </a:prstGeom>
          <a:noFill/>
        </p:spPr>
        <p:txBody>
          <a:bodyPr spcFirstLastPara="1" wrap="square" lIns="182875" tIns="0" rIns="182875" bIns="0" anchor="t" anchorCtr="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1">
  <p:cSld name="BLANK_1_1_1_1_2_2_3">
    <p:bg>
      <p:bgPr>
        <a:solidFill>
          <a:schemeClr val="lt2"/>
        </a:solidFill>
        <a:effectLst/>
      </p:bgPr>
    </p:bg>
    <p:spTree>
      <p:nvGrpSpPr>
        <p:cNvPr id="1" name="Shape 193"/>
        <p:cNvGrpSpPr/>
        <p:nvPr/>
      </p:nvGrpSpPr>
      <p:grpSpPr>
        <a:xfrm>
          <a:off x="0" y="0"/>
          <a:ext cx="0" cy="0"/>
          <a:chOff x="0" y="0"/>
          <a:chExt cx="0" cy="0"/>
        </a:xfrm>
      </p:grpSpPr>
      <p:sp>
        <p:nvSpPr>
          <p:cNvPr id="194" name="Google Shape;194;p18"/>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95" name="Google Shape;195;p18"/>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96" name="Google Shape;196;p18"/>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197" name="Google Shape;197;p18"/>
          <p:cNvSpPr txBox="1">
            <a:spLocks noGrp="1"/>
          </p:cNvSpPr>
          <p:nvPr>
            <p:ph type="subTitle" idx="3"/>
          </p:nvPr>
        </p:nvSpPr>
        <p:spPr>
          <a:xfrm>
            <a:off x="385925" y="1306050"/>
            <a:ext cx="16179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198" name="Google Shape;198;p18"/>
          <p:cNvSpPr txBox="1">
            <a:spLocks noGrp="1"/>
          </p:cNvSpPr>
          <p:nvPr>
            <p:ph type="subTitle" idx="4"/>
          </p:nvPr>
        </p:nvSpPr>
        <p:spPr>
          <a:xfrm>
            <a:off x="2650250" y="1306050"/>
            <a:ext cx="16179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199" name="Google Shape;199;p18"/>
          <p:cNvSpPr txBox="1">
            <a:spLocks noGrp="1"/>
          </p:cNvSpPr>
          <p:nvPr>
            <p:ph type="subTitle" idx="5"/>
          </p:nvPr>
        </p:nvSpPr>
        <p:spPr>
          <a:xfrm>
            <a:off x="4721750" y="1306050"/>
            <a:ext cx="16179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00" name="Google Shape;200;p18"/>
          <p:cNvSpPr txBox="1">
            <a:spLocks noGrp="1"/>
          </p:cNvSpPr>
          <p:nvPr>
            <p:ph type="subTitle" idx="6"/>
          </p:nvPr>
        </p:nvSpPr>
        <p:spPr>
          <a:xfrm>
            <a:off x="6986075" y="1306050"/>
            <a:ext cx="16179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01" name="Google Shape;201;p18"/>
          <p:cNvSpPr txBox="1">
            <a:spLocks noGrp="1"/>
          </p:cNvSpPr>
          <p:nvPr>
            <p:ph type="body" idx="7"/>
          </p:nvPr>
        </p:nvSpPr>
        <p:spPr>
          <a:xfrm>
            <a:off x="284700" y="4170025"/>
            <a:ext cx="2772600" cy="695400"/>
          </a:xfrm>
          <a:prstGeom prst="rect">
            <a:avLst/>
          </a:prstGeom>
        </p:spPr>
        <p:txBody>
          <a:bodyPr spcFirstLastPara="1" wrap="square" lIns="0" tIns="0" rIns="91425" bIns="0" anchor="t" anchorCtr="0">
            <a:noAutofit/>
          </a:bodyPr>
          <a:lstStyle>
            <a:lvl1pPr marL="457200" lvl="0" indent="-279400">
              <a:spcBef>
                <a:spcPts val="0"/>
              </a:spcBef>
              <a:spcAft>
                <a:spcPts val="0"/>
              </a:spcAft>
              <a:buClr>
                <a:schemeClr val="lt1"/>
              </a:buClr>
              <a:buSzPts val="800"/>
              <a:buChar char="●"/>
              <a:defRPr sz="800"/>
            </a:lvl1pPr>
            <a:lvl2pPr marL="914400" lvl="1" indent="-279400">
              <a:spcBef>
                <a:spcPts val="0"/>
              </a:spcBef>
              <a:spcAft>
                <a:spcPts val="0"/>
              </a:spcAft>
              <a:buClr>
                <a:schemeClr val="lt1"/>
              </a:buClr>
              <a:buSzPts val="800"/>
              <a:buChar char="○"/>
              <a:defRPr sz="800"/>
            </a:lvl2pPr>
            <a:lvl3pPr marL="1371600" lvl="2" indent="-279400">
              <a:spcBef>
                <a:spcPts val="0"/>
              </a:spcBef>
              <a:spcAft>
                <a:spcPts val="0"/>
              </a:spcAft>
              <a:buClr>
                <a:schemeClr val="lt1"/>
              </a:buClr>
              <a:buSzPts val="800"/>
              <a:buChar char="■"/>
              <a:defRPr sz="800"/>
            </a:lvl3pPr>
            <a:lvl4pPr marL="1828800" lvl="3" indent="-279400">
              <a:spcBef>
                <a:spcPts val="0"/>
              </a:spcBef>
              <a:spcAft>
                <a:spcPts val="0"/>
              </a:spcAft>
              <a:buClr>
                <a:schemeClr val="lt1"/>
              </a:buClr>
              <a:buSzPts val="800"/>
              <a:buChar char="●"/>
              <a:defRPr sz="800"/>
            </a:lvl4pPr>
            <a:lvl5pPr marL="2286000" lvl="4" indent="-279400">
              <a:spcBef>
                <a:spcPts val="0"/>
              </a:spcBef>
              <a:spcAft>
                <a:spcPts val="0"/>
              </a:spcAft>
              <a:buClr>
                <a:schemeClr val="lt1"/>
              </a:buClr>
              <a:buSzPts val="800"/>
              <a:buChar char="○"/>
              <a:defRPr sz="800"/>
            </a:lvl5pPr>
            <a:lvl6pPr marL="2743200" lvl="5" indent="-279400">
              <a:spcBef>
                <a:spcPts val="0"/>
              </a:spcBef>
              <a:spcAft>
                <a:spcPts val="0"/>
              </a:spcAft>
              <a:buClr>
                <a:schemeClr val="lt1"/>
              </a:buClr>
              <a:buSzPts val="800"/>
              <a:buChar char="■"/>
              <a:defRPr sz="800"/>
            </a:lvl6pPr>
            <a:lvl7pPr marL="3200400" lvl="6" indent="-279400">
              <a:spcBef>
                <a:spcPts val="0"/>
              </a:spcBef>
              <a:spcAft>
                <a:spcPts val="0"/>
              </a:spcAft>
              <a:buClr>
                <a:schemeClr val="lt1"/>
              </a:buClr>
              <a:buSzPts val="800"/>
              <a:buChar char="●"/>
              <a:defRPr sz="800"/>
            </a:lvl7pPr>
            <a:lvl8pPr marL="3657600" lvl="7" indent="-279400">
              <a:spcBef>
                <a:spcPts val="0"/>
              </a:spcBef>
              <a:spcAft>
                <a:spcPts val="0"/>
              </a:spcAft>
              <a:buClr>
                <a:schemeClr val="lt1"/>
              </a:buClr>
              <a:buSzPts val="800"/>
              <a:buChar char="○"/>
              <a:defRPr sz="800"/>
            </a:lvl8pPr>
            <a:lvl9pPr marL="4114800" lvl="8" indent="-279400">
              <a:spcBef>
                <a:spcPts val="0"/>
              </a:spcBef>
              <a:spcAft>
                <a:spcPts val="0"/>
              </a:spcAft>
              <a:buClr>
                <a:schemeClr val="lt1"/>
              </a:buClr>
              <a:buSzPts val="800"/>
              <a:buChar char="■"/>
              <a:defRPr sz="800"/>
            </a:lvl9pPr>
          </a:lstStyle>
          <a:p>
            <a:endParaRPr/>
          </a:p>
        </p:txBody>
      </p:sp>
      <p:sp>
        <p:nvSpPr>
          <p:cNvPr id="202" name="Google Shape;202;p18"/>
          <p:cNvSpPr txBox="1">
            <a:spLocks noGrp="1"/>
          </p:cNvSpPr>
          <p:nvPr>
            <p:ph type="subTitle" idx="8"/>
          </p:nvPr>
        </p:nvSpPr>
        <p:spPr>
          <a:xfrm>
            <a:off x="284700" y="3693600"/>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03" name="Google Shape;203;p18"/>
          <p:cNvSpPr txBox="1">
            <a:spLocks noGrp="1"/>
          </p:cNvSpPr>
          <p:nvPr>
            <p:ph type="subTitle" idx="9"/>
          </p:nvPr>
        </p:nvSpPr>
        <p:spPr>
          <a:xfrm>
            <a:off x="284700" y="3880329"/>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i="1">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04" name="Google Shape;204;p18"/>
          <p:cNvSpPr txBox="1">
            <a:spLocks noGrp="1"/>
          </p:cNvSpPr>
          <p:nvPr>
            <p:ph type="body" idx="13"/>
          </p:nvPr>
        </p:nvSpPr>
        <p:spPr>
          <a:xfrm>
            <a:off x="3185700" y="4170025"/>
            <a:ext cx="2772600" cy="695400"/>
          </a:xfrm>
          <a:prstGeom prst="rect">
            <a:avLst/>
          </a:prstGeom>
        </p:spPr>
        <p:txBody>
          <a:bodyPr spcFirstLastPara="1" wrap="square" lIns="0" tIns="0" rIns="91425" bIns="0" anchor="t" anchorCtr="0">
            <a:noAutofit/>
          </a:bodyPr>
          <a:lstStyle>
            <a:lvl1pPr marL="457200" lvl="0" indent="-279400">
              <a:lnSpc>
                <a:spcPct val="115000"/>
              </a:lnSpc>
              <a:spcBef>
                <a:spcPts val="0"/>
              </a:spcBef>
              <a:spcAft>
                <a:spcPts val="0"/>
              </a:spcAft>
              <a:buClr>
                <a:schemeClr val="lt1"/>
              </a:buClr>
              <a:buSzPts val="800"/>
              <a:buFont typeface="Instrument Sans"/>
              <a:buChar char="●"/>
              <a:defRPr sz="800"/>
            </a:lvl1pPr>
            <a:lvl2pPr marL="914400" lvl="1" indent="-279400">
              <a:lnSpc>
                <a:spcPct val="115000"/>
              </a:lnSpc>
              <a:spcBef>
                <a:spcPts val="0"/>
              </a:spcBef>
              <a:spcAft>
                <a:spcPts val="0"/>
              </a:spcAft>
              <a:buClr>
                <a:schemeClr val="lt1"/>
              </a:buClr>
              <a:buSzPts val="800"/>
              <a:buFont typeface="Instrument Sans"/>
              <a:buChar char="○"/>
              <a:defRPr sz="800"/>
            </a:lvl2pPr>
            <a:lvl3pPr marL="1371600" lvl="2" indent="-279400">
              <a:lnSpc>
                <a:spcPct val="115000"/>
              </a:lnSpc>
              <a:spcBef>
                <a:spcPts val="0"/>
              </a:spcBef>
              <a:spcAft>
                <a:spcPts val="0"/>
              </a:spcAft>
              <a:buClr>
                <a:schemeClr val="lt1"/>
              </a:buClr>
              <a:buSzPts val="800"/>
              <a:buFont typeface="Instrument Sans"/>
              <a:buChar char="■"/>
              <a:defRPr sz="800"/>
            </a:lvl3pPr>
            <a:lvl4pPr marL="1828800" lvl="3" indent="-279400">
              <a:lnSpc>
                <a:spcPct val="115000"/>
              </a:lnSpc>
              <a:spcBef>
                <a:spcPts val="0"/>
              </a:spcBef>
              <a:spcAft>
                <a:spcPts val="0"/>
              </a:spcAft>
              <a:buClr>
                <a:schemeClr val="lt1"/>
              </a:buClr>
              <a:buSzPts val="800"/>
              <a:buFont typeface="Instrument Sans"/>
              <a:buChar char="●"/>
              <a:defRPr sz="800"/>
            </a:lvl4pPr>
            <a:lvl5pPr marL="2286000" lvl="4" indent="-279400">
              <a:lnSpc>
                <a:spcPct val="115000"/>
              </a:lnSpc>
              <a:spcBef>
                <a:spcPts val="0"/>
              </a:spcBef>
              <a:spcAft>
                <a:spcPts val="0"/>
              </a:spcAft>
              <a:buClr>
                <a:schemeClr val="lt1"/>
              </a:buClr>
              <a:buSzPts val="800"/>
              <a:buFont typeface="Instrument Sans"/>
              <a:buChar char="○"/>
              <a:defRPr sz="800"/>
            </a:lvl5pPr>
            <a:lvl6pPr marL="2743200" lvl="5" indent="-279400">
              <a:lnSpc>
                <a:spcPct val="115000"/>
              </a:lnSpc>
              <a:spcBef>
                <a:spcPts val="0"/>
              </a:spcBef>
              <a:spcAft>
                <a:spcPts val="0"/>
              </a:spcAft>
              <a:buClr>
                <a:schemeClr val="lt1"/>
              </a:buClr>
              <a:buSzPts val="800"/>
              <a:buFont typeface="Instrument Sans"/>
              <a:buChar char="■"/>
              <a:defRPr sz="800"/>
            </a:lvl6pPr>
            <a:lvl7pPr marL="3200400" lvl="6" indent="-279400">
              <a:lnSpc>
                <a:spcPct val="115000"/>
              </a:lnSpc>
              <a:spcBef>
                <a:spcPts val="0"/>
              </a:spcBef>
              <a:spcAft>
                <a:spcPts val="0"/>
              </a:spcAft>
              <a:buClr>
                <a:schemeClr val="lt1"/>
              </a:buClr>
              <a:buSzPts val="800"/>
              <a:buFont typeface="Instrument Sans"/>
              <a:buChar char="●"/>
              <a:defRPr sz="800"/>
            </a:lvl7pPr>
            <a:lvl8pPr marL="3657600" lvl="7" indent="-279400">
              <a:lnSpc>
                <a:spcPct val="115000"/>
              </a:lnSpc>
              <a:spcBef>
                <a:spcPts val="0"/>
              </a:spcBef>
              <a:spcAft>
                <a:spcPts val="0"/>
              </a:spcAft>
              <a:buClr>
                <a:schemeClr val="lt1"/>
              </a:buClr>
              <a:buSzPts val="800"/>
              <a:buFont typeface="Instrument Sans"/>
              <a:buChar char="○"/>
              <a:defRPr sz="800"/>
            </a:lvl8pPr>
            <a:lvl9pPr marL="4114800" lvl="8" indent="-279400">
              <a:lnSpc>
                <a:spcPct val="115000"/>
              </a:lnSpc>
              <a:spcBef>
                <a:spcPts val="0"/>
              </a:spcBef>
              <a:spcAft>
                <a:spcPts val="0"/>
              </a:spcAft>
              <a:buClr>
                <a:schemeClr val="lt1"/>
              </a:buClr>
              <a:buSzPts val="800"/>
              <a:buFont typeface="Instrument Sans"/>
              <a:buChar char="■"/>
              <a:defRPr sz="800"/>
            </a:lvl9pPr>
          </a:lstStyle>
          <a:p>
            <a:endParaRPr/>
          </a:p>
        </p:txBody>
      </p:sp>
      <p:sp>
        <p:nvSpPr>
          <p:cNvPr id="205" name="Google Shape;205;p18"/>
          <p:cNvSpPr txBox="1">
            <a:spLocks noGrp="1"/>
          </p:cNvSpPr>
          <p:nvPr>
            <p:ph type="subTitle" idx="14"/>
          </p:nvPr>
        </p:nvSpPr>
        <p:spPr>
          <a:xfrm>
            <a:off x="3185700" y="3693600"/>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06" name="Google Shape;206;p18"/>
          <p:cNvSpPr txBox="1">
            <a:spLocks noGrp="1"/>
          </p:cNvSpPr>
          <p:nvPr>
            <p:ph type="subTitle" idx="15"/>
          </p:nvPr>
        </p:nvSpPr>
        <p:spPr>
          <a:xfrm>
            <a:off x="3185700" y="3880329"/>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i="1">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07" name="Google Shape;207;p18"/>
          <p:cNvSpPr txBox="1">
            <a:spLocks noGrp="1"/>
          </p:cNvSpPr>
          <p:nvPr>
            <p:ph type="body" idx="16"/>
          </p:nvPr>
        </p:nvSpPr>
        <p:spPr>
          <a:xfrm>
            <a:off x="6086700" y="4170025"/>
            <a:ext cx="2772600" cy="695400"/>
          </a:xfrm>
          <a:prstGeom prst="rect">
            <a:avLst/>
          </a:prstGeom>
        </p:spPr>
        <p:txBody>
          <a:bodyPr spcFirstLastPara="1" wrap="square" lIns="0" tIns="0" rIns="91425" bIns="0" anchor="t" anchorCtr="0">
            <a:noAutofit/>
          </a:bodyPr>
          <a:lstStyle>
            <a:lvl1pPr marL="457200" lvl="0" indent="-279400">
              <a:lnSpc>
                <a:spcPct val="115000"/>
              </a:lnSpc>
              <a:spcBef>
                <a:spcPts val="0"/>
              </a:spcBef>
              <a:spcAft>
                <a:spcPts val="0"/>
              </a:spcAft>
              <a:buClr>
                <a:schemeClr val="lt1"/>
              </a:buClr>
              <a:buSzPts val="800"/>
              <a:buFont typeface="Instrument Sans"/>
              <a:buChar char="●"/>
              <a:defRPr sz="800"/>
            </a:lvl1pPr>
            <a:lvl2pPr marL="914400" lvl="1" indent="-279400">
              <a:lnSpc>
                <a:spcPct val="115000"/>
              </a:lnSpc>
              <a:spcBef>
                <a:spcPts val="0"/>
              </a:spcBef>
              <a:spcAft>
                <a:spcPts val="0"/>
              </a:spcAft>
              <a:buClr>
                <a:schemeClr val="lt1"/>
              </a:buClr>
              <a:buSzPts val="800"/>
              <a:buFont typeface="Instrument Sans"/>
              <a:buChar char="○"/>
              <a:defRPr sz="800"/>
            </a:lvl2pPr>
            <a:lvl3pPr marL="1371600" lvl="2" indent="-279400">
              <a:lnSpc>
                <a:spcPct val="115000"/>
              </a:lnSpc>
              <a:spcBef>
                <a:spcPts val="0"/>
              </a:spcBef>
              <a:spcAft>
                <a:spcPts val="0"/>
              </a:spcAft>
              <a:buClr>
                <a:schemeClr val="lt1"/>
              </a:buClr>
              <a:buSzPts val="800"/>
              <a:buFont typeface="Instrument Sans"/>
              <a:buChar char="■"/>
              <a:defRPr sz="800"/>
            </a:lvl3pPr>
            <a:lvl4pPr marL="1828800" lvl="3" indent="-279400">
              <a:lnSpc>
                <a:spcPct val="115000"/>
              </a:lnSpc>
              <a:spcBef>
                <a:spcPts val="0"/>
              </a:spcBef>
              <a:spcAft>
                <a:spcPts val="0"/>
              </a:spcAft>
              <a:buClr>
                <a:schemeClr val="lt1"/>
              </a:buClr>
              <a:buSzPts val="800"/>
              <a:buFont typeface="Instrument Sans"/>
              <a:buChar char="●"/>
              <a:defRPr sz="800"/>
            </a:lvl4pPr>
            <a:lvl5pPr marL="2286000" lvl="4" indent="-279400">
              <a:lnSpc>
                <a:spcPct val="115000"/>
              </a:lnSpc>
              <a:spcBef>
                <a:spcPts val="0"/>
              </a:spcBef>
              <a:spcAft>
                <a:spcPts val="0"/>
              </a:spcAft>
              <a:buClr>
                <a:schemeClr val="lt1"/>
              </a:buClr>
              <a:buSzPts val="800"/>
              <a:buFont typeface="Instrument Sans"/>
              <a:buChar char="○"/>
              <a:defRPr sz="800"/>
            </a:lvl5pPr>
            <a:lvl6pPr marL="2743200" lvl="5" indent="-279400">
              <a:lnSpc>
                <a:spcPct val="115000"/>
              </a:lnSpc>
              <a:spcBef>
                <a:spcPts val="0"/>
              </a:spcBef>
              <a:spcAft>
                <a:spcPts val="0"/>
              </a:spcAft>
              <a:buClr>
                <a:schemeClr val="lt1"/>
              </a:buClr>
              <a:buSzPts val="800"/>
              <a:buFont typeface="Instrument Sans"/>
              <a:buChar char="■"/>
              <a:defRPr sz="800"/>
            </a:lvl6pPr>
            <a:lvl7pPr marL="3200400" lvl="6" indent="-279400">
              <a:lnSpc>
                <a:spcPct val="115000"/>
              </a:lnSpc>
              <a:spcBef>
                <a:spcPts val="0"/>
              </a:spcBef>
              <a:spcAft>
                <a:spcPts val="0"/>
              </a:spcAft>
              <a:buClr>
                <a:schemeClr val="lt1"/>
              </a:buClr>
              <a:buSzPts val="800"/>
              <a:buFont typeface="Instrument Sans"/>
              <a:buChar char="●"/>
              <a:defRPr sz="800"/>
            </a:lvl7pPr>
            <a:lvl8pPr marL="3657600" lvl="7" indent="-279400">
              <a:lnSpc>
                <a:spcPct val="115000"/>
              </a:lnSpc>
              <a:spcBef>
                <a:spcPts val="0"/>
              </a:spcBef>
              <a:spcAft>
                <a:spcPts val="0"/>
              </a:spcAft>
              <a:buClr>
                <a:schemeClr val="lt1"/>
              </a:buClr>
              <a:buSzPts val="800"/>
              <a:buFont typeface="Instrument Sans"/>
              <a:buChar char="○"/>
              <a:defRPr sz="800"/>
            </a:lvl8pPr>
            <a:lvl9pPr marL="4114800" lvl="8" indent="-279400">
              <a:lnSpc>
                <a:spcPct val="115000"/>
              </a:lnSpc>
              <a:spcBef>
                <a:spcPts val="0"/>
              </a:spcBef>
              <a:spcAft>
                <a:spcPts val="0"/>
              </a:spcAft>
              <a:buClr>
                <a:schemeClr val="lt1"/>
              </a:buClr>
              <a:buSzPts val="800"/>
              <a:buFont typeface="Instrument Sans"/>
              <a:buChar char="■"/>
              <a:defRPr sz="800"/>
            </a:lvl9pPr>
          </a:lstStyle>
          <a:p>
            <a:endParaRPr/>
          </a:p>
        </p:txBody>
      </p:sp>
      <p:sp>
        <p:nvSpPr>
          <p:cNvPr id="208" name="Google Shape;208;p18"/>
          <p:cNvSpPr txBox="1">
            <a:spLocks noGrp="1"/>
          </p:cNvSpPr>
          <p:nvPr>
            <p:ph type="subTitle" idx="17"/>
          </p:nvPr>
        </p:nvSpPr>
        <p:spPr>
          <a:xfrm>
            <a:off x="6086700" y="3693600"/>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09" name="Google Shape;209;p18"/>
          <p:cNvSpPr txBox="1">
            <a:spLocks noGrp="1"/>
          </p:cNvSpPr>
          <p:nvPr>
            <p:ph type="subTitle" idx="18"/>
          </p:nvPr>
        </p:nvSpPr>
        <p:spPr>
          <a:xfrm>
            <a:off x="6086700" y="3880329"/>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i="1">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10" name="Google Shape;210;p18"/>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art 2">
  <p:cSld name="BLANK_1_1_1_1_2_2_3_1">
    <p:bg>
      <p:bgPr>
        <a:solidFill>
          <a:schemeClr val="lt2"/>
        </a:solidFill>
        <a:effectLst/>
      </p:bgPr>
    </p:bg>
    <p:spTree>
      <p:nvGrpSpPr>
        <p:cNvPr id="1" name="Shape 211"/>
        <p:cNvGrpSpPr/>
        <p:nvPr/>
      </p:nvGrpSpPr>
      <p:grpSpPr>
        <a:xfrm>
          <a:off x="0" y="0"/>
          <a:ext cx="0" cy="0"/>
          <a:chOff x="0" y="0"/>
          <a:chExt cx="0" cy="0"/>
        </a:xfrm>
      </p:grpSpPr>
      <p:sp>
        <p:nvSpPr>
          <p:cNvPr id="212" name="Google Shape;212;p19"/>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13" name="Google Shape;213;p19"/>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14" name="Google Shape;214;p19"/>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215" name="Google Shape;215;p19"/>
          <p:cNvSpPr txBox="1">
            <a:spLocks noGrp="1"/>
          </p:cNvSpPr>
          <p:nvPr>
            <p:ph type="body" idx="3"/>
          </p:nvPr>
        </p:nvSpPr>
        <p:spPr>
          <a:xfrm>
            <a:off x="284700" y="3703925"/>
            <a:ext cx="2772600" cy="695400"/>
          </a:xfrm>
          <a:prstGeom prst="rect">
            <a:avLst/>
          </a:prstGeom>
        </p:spPr>
        <p:txBody>
          <a:bodyPr spcFirstLastPara="1" wrap="square" lIns="0" tIns="0" rIns="91425" bIns="0" anchor="t" anchorCtr="0">
            <a:noAutofit/>
          </a:bodyPr>
          <a:lstStyle>
            <a:lvl1pPr marL="457200" lvl="0" indent="-279400">
              <a:spcBef>
                <a:spcPts val="0"/>
              </a:spcBef>
              <a:spcAft>
                <a:spcPts val="0"/>
              </a:spcAft>
              <a:buClr>
                <a:schemeClr val="lt1"/>
              </a:buClr>
              <a:buSzPts val="800"/>
              <a:buFont typeface="Instrument Sans"/>
              <a:buChar char="●"/>
              <a:defRPr sz="800"/>
            </a:lvl1pPr>
            <a:lvl2pPr marL="914400" lvl="1" indent="-279400">
              <a:spcBef>
                <a:spcPts val="0"/>
              </a:spcBef>
              <a:spcAft>
                <a:spcPts val="0"/>
              </a:spcAft>
              <a:buClr>
                <a:schemeClr val="lt1"/>
              </a:buClr>
              <a:buSzPts val="800"/>
              <a:buFont typeface="Instrument Sans"/>
              <a:buChar char="○"/>
              <a:defRPr sz="800"/>
            </a:lvl2pPr>
            <a:lvl3pPr marL="1371600" lvl="2" indent="-279400">
              <a:spcBef>
                <a:spcPts val="0"/>
              </a:spcBef>
              <a:spcAft>
                <a:spcPts val="0"/>
              </a:spcAft>
              <a:buClr>
                <a:schemeClr val="lt1"/>
              </a:buClr>
              <a:buSzPts val="800"/>
              <a:buFont typeface="Instrument Sans"/>
              <a:buChar char="■"/>
              <a:defRPr sz="800"/>
            </a:lvl3pPr>
            <a:lvl4pPr marL="1828800" lvl="3" indent="-279400">
              <a:spcBef>
                <a:spcPts val="0"/>
              </a:spcBef>
              <a:spcAft>
                <a:spcPts val="0"/>
              </a:spcAft>
              <a:buClr>
                <a:schemeClr val="lt1"/>
              </a:buClr>
              <a:buSzPts val="800"/>
              <a:buFont typeface="Instrument Sans"/>
              <a:buChar char="●"/>
              <a:defRPr sz="800"/>
            </a:lvl4pPr>
            <a:lvl5pPr marL="2286000" lvl="4" indent="-279400">
              <a:spcBef>
                <a:spcPts val="0"/>
              </a:spcBef>
              <a:spcAft>
                <a:spcPts val="0"/>
              </a:spcAft>
              <a:buClr>
                <a:schemeClr val="lt1"/>
              </a:buClr>
              <a:buSzPts val="800"/>
              <a:buFont typeface="Instrument Sans"/>
              <a:buChar char="○"/>
              <a:defRPr sz="800"/>
            </a:lvl5pPr>
            <a:lvl6pPr marL="2743200" lvl="5" indent="-279400">
              <a:spcBef>
                <a:spcPts val="0"/>
              </a:spcBef>
              <a:spcAft>
                <a:spcPts val="0"/>
              </a:spcAft>
              <a:buClr>
                <a:schemeClr val="lt1"/>
              </a:buClr>
              <a:buSzPts val="800"/>
              <a:buFont typeface="Instrument Sans"/>
              <a:buChar char="■"/>
              <a:defRPr sz="800"/>
            </a:lvl6pPr>
            <a:lvl7pPr marL="3200400" lvl="6" indent="-279400">
              <a:spcBef>
                <a:spcPts val="0"/>
              </a:spcBef>
              <a:spcAft>
                <a:spcPts val="0"/>
              </a:spcAft>
              <a:buClr>
                <a:schemeClr val="lt1"/>
              </a:buClr>
              <a:buSzPts val="800"/>
              <a:buFont typeface="Instrument Sans"/>
              <a:buChar char="●"/>
              <a:defRPr sz="800"/>
            </a:lvl7pPr>
            <a:lvl8pPr marL="3657600" lvl="7" indent="-279400">
              <a:spcBef>
                <a:spcPts val="0"/>
              </a:spcBef>
              <a:spcAft>
                <a:spcPts val="0"/>
              </a:spcAft>
              <a:buClr>
                <a:schemeClr val="lt1"/>
              </a:buClr>
              <a:buSzPts val="800"/>
              <a:buFont typeface="Instrument Sans"/>
              <a:buChar char="○"/>
              <a:defRPr sz="800"/>
            </a:lvl8pPr>
            <a:lvl9pPr marL="4114800" lvl="8" indent="-279400">
              <a:spcBef>
                <a:spcPts val="0"/>
              </a:spcBef>
              <a:spcAft>
                <a:spcPts val="0"/>
              </a:spcAft>
              <a:buClr>
                <a:schemeClr val="lt1"/>
              </a:buClr>
              <a:buSzPts val="800"/>
              <a:buFont typeface="Instrument Sans"/>
              <a:buChar char="■"/>
              <a:defRPr sz="800"/>
            </a:lvl9pPr>
          </a:lstStyle>
          <a:p>
            <a:endParaRPr/>
          </a:p>
        </p:txBody>
      </p:sp>
      <p:sp>
        <p:nvSpPr>
          <p:cNvPr id="216" name="Google Shape;216;p19"/>
          <p:cNvSpPr txBox="1">
            <a:spLocks noGrp="1"/>
          </p:cNvSpPr>
          <p:nvPr>
            <p:ph type="subTitle" idx="4"/>
          </p:nvPr>
        </p:nvSpPr>
        <p:spPr>
          <a:xfrm>
            <a:off x="284700" y="3227500"/>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17" name="Google Shape;217;p19"/>
          <p:cNvSpPr txBox="1">
            <a:spLocks noGrp="1"/>
          </p:cNvSpPr>
          <p:nvPr>
            <p:ph type="subTitle" idx="5"/>
          </p:nvPr>
        </p:nvSpPr>
        <p:spPr>
          <a:xfrm>
            <a:off x="284700" y="3414229"/>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i="1">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18" name="Google Shape;218;p19"/>
          <p:cNvSpPr txBox="1">
            <a:spLocks noGrp="1"/>
          </p:cNvSpPr>
          <p:nvPr>
            <p:ph type="body" idx="6"/>
          </p:nvPr>
        </p:nvSpPr>
        <p:spPr>
          <a:xfrm>
            <a:off x="3185700" y="3703925"/>
            <a:ext cx="2772600" cy="695400"/>
          </a:xfrm>
          <a:prstGeom prst="rect">
            <a:avLst/>
          </a:prstGeom>
        </p:spPr>
        <p:txBody>
          <a:bodyPr spcFirstLastPara="1" wrap="square" lIns="0" tIns="0" rIns="91425" bIns="0" anchor="t" anchorCtr="0">
            <a:noAutofit/>
          </a:bodyPr>
          <a:lstStyle>
            <a:lvl1pPr marL="457200" lvl="0" indent="-279400">
              <a:lnSpc>
                <a:spcPct val="115000"/>
              </a:lnSpc>
              <a:spcBef>
                <a:spcPts val="0"/>
              </a:spcBef>
              <a:spcAft>
                <a:spcPts val="0"/>
              </a:spcAft>
              <a:buClr>
                <a:schemeClr val="lt1"/>
              </a:buClr>
              <a:buSzPts val="800"/>
              <a:buFont typeface="Instrument Sans"/>
              <a:buChar char="●"/>
              <a:defRPr sz="800"/>
            </a:lvl1pPr>
            <a:lvl2pPr marL="914400" lvl="1" indent="-279400">
              <a:lnSpc>
                <a:spcPct val="115000"/>
              </a:lnSpc>
              <a:spcBef>
                <a:spcPts val="0"/>
              </a:spcBef>
              <a:spcAft>
                <a:spcPts val="0"/>
              </a:spcAft>
              <a:buClr>
                <a:schemeClr val="lt1"/>
              </a:buClr>
              <a:buSzPts val="800"/>
              <a:buFont typeface="Instrument Sans"/>
              <a:buChar char="○"/>
              <a:defRPr sz="800"/>
            </a:lvl2pPr>
            <a:lvl3pPr marL="1371600" lvl="2" indent="-279400">
              <a:lnSpc>
                <a:spcPct val="115000"/>
              </a:lnSpc>
              <a:spcBef>
                <a:spcPts val="0"/>
              </a:spcBef>
              <a:spcAft>
                <a:spcPts val="0"/>
              </a:spcAft>
              <a:buClr>
                <a:schemeClr val="lt1"/>
              </a:buClr>
              <a:buSzPts val="800"/>
              <a:buFont typeface="Instrument Sans"/>
              <a:buChar char="■"/>
              <a:defRPr sz="800"/>
            </a:lvl3pPr>
            <a:lvl4pPr marL="1828800" lvl="3" indent="-279400">
              <a:lnSpc>
                <a:spcPct val="115000"/>
              </a:lnSpc>
              <a:spcBef>
                <a:spcPts val="0"/>
              </a:spcBef>
              <a:spcAft>
                <a:spcPts val="0"/>
              </a:spcAft>
              <a:buClr>
                <a:schemeClr val="lt1"/>
              </a:buClr>
              <a:buSzPts val="800"/>
              <a:buFont typeface="Instrument Sans"/>
              <a:buChar char="●"/>
              <a:defRPr sz="800"/>
            </a:lvl4pPr>
            <a:lvl5pPr marL="2286000" lvl="4" indent="-279400">
              <a:lnSpc>
                <a:spcPct val="115000"/>
              </a:lnSpc>
              <a:spcBef>
                <a:spcPts val="0"/>
              </a:spcBef>
              <a:spcAft>
                <a:spcPts val="0"/>
              </a:spcAft>
              <a:buClr>
                <a:schemeClr val="lt1"/>
              </a:buClr>
              <a:buSzPts val="800"/>
              <a:buFont typeface="Instrument Sans"/>
              <a:buChar char="○"/>
              <a:defRPr sz="800"/>
            </a:lvl5pPr>
            <a:lvl6pPr marL="2743200" lvl="5" indent="-279400">
              <a:lnSpc>
                <a:spcPct val="115000"/>
              </a:lnSpc>
              <a:spcBef>
                <a:spcPts val="0"/>
              </a:spcBef>
              <a:spcAft>
                <a:spcPts val="0"/>
              </a:spcAft>
              <a:buClr>
                <a:schemeClr val="lt1"/>
              </a:buClr>
              <a:buSzPts val="800"/>
              <a:buFont typeface="Instrument Sans"/>
              <a:buChar char="■"/>
              <a:defRPr sz="800"/>
            </a:lvl6pPr>
            <a:lvl7pPr marL="3200400" lvl="6" indent="-279400">
              <a:lnSpc>
                <a:spcPct val="115000"/>
              </a:lnSpc>
              <a:spcBef>
                <a:spcPts val="0"/>
              </a:spcBef>
              <a:spcAft>
                <a:spcPts val="0"/>
              </a:spcAft>
              <a:buClr>
                <a:schemeClr val="lt1"/>
              </a:buClr>
              <a:buSzPts val="800"/>
              <a:buFont typeface="Instrument Sans"/>
              <a:buChar char="●"/>
              <a:defRPr sz="800"/>
            </a:lvl7pPr>
            <a:lvl8pPr marL="3657600" lvl="7" indent="-279400">
              <a:lnSpc>
                <a:spcPct val="115000"/>
              </a:lnSpc>
              <a:spcBef>
                <a:spcPts val="0"/>
              </a:spcBef>
              <a:spcAft>
                <a:spcPts val="0"/>
              </a:spcAft>
              <a:buClr>
                <a:schemeClr val="lt1"/>
              </a:buClr>
              <a:buSzPts val="800"/>
              <a:buFont typeface="Instrument Sans"/>
              <a:buChar char="○"/>
              <a:defRPr sz="800"/>
            </a:lvl8pPr>
            <a:lvl9pPr marL="4114800" lvl="8" indent="-279400">
              <a:lnSpc>
                <a:spcPct val="115000"/>
              </a:lnSpc>
              <a:spcBef>
                <a:spcPts val="0"/>
              </a:spcBef>
              <a:spcAft>
                <a:spcPts val="0"/>
              </a:spcAft>
              <a:buClr>
                <a:schemeClr val="lt1"/>
              </a:buClr>
              <a:buSzPts val="800"/>
              <a:buFont typeface="Instrument Sans"/>
              <a:buChar char="■"/>
              <a:defRPr sz="800"/>
            </a:lvl9pPr>
          </a:lstStyle>
          <a:p>
            <a:endParaRPr/>
          </a:p>
        </p:txBody>
      </p:sp>
      <p:sp>
        <p:nvSpPr>
          <p:cNvPr id="219" name="Google Shape;219;p19"/>
          <p:cNvSpPr txBox="1">
            <a:spLocks noGrp="1"/>
          </p:cNvSpPr>
          <p:nvPr>
            <p:ph type="subTitle" idx="7"/>
          </p:nvPr>
        </p:nvSpPr>
        <p:spPr>
          <a:xfrm>
            <a:off x="3185700" y="3227500"/>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20" name="Google Shape;220;p19"/>
          <p:cNvSpPr txBox="1">
            <a:spLocks noGrp="1"/>
          </p:cNvSpPr>
          <p:nvPr>
            <p:ph type="subTitle" idx="8"/>
          </p:nvPr>
        </p:nvSpPr>
        <p:spPr>
          <a:xfrm>
            <a:off x="3185700" y="3414229"/>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i="1">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21" name="Google Shape;221;p19"/>
          <p:cNvSpPr txBox="1">
            <a:spLocks noGrp="1"/>
          </p:cNvSpPr>
          <p:nvPr>
            <p:ph type="body" idx="9"/>
          </p:nvPr>
        </p:nvSpPr>
        <p:spPr>
          <a:xfrm>
            <a:off x="6086700" y="3703925"/>
            <a:ext cx="2772600" cy="695400"/>
          </a:xfrm>
          <a:prstGeom prst="rect">
            <a:avLst/>
          </a:prstGeom>
        </p:spPr>
        <p:txBody>
          <a:bodyPr spcFirstLastPara="1" wrap="square" lIns="0" tIns="0" rIns="91425" bIns="0" anchor="t" anchorCtr="0">
            <a:noAutofit/>
          </a:bodyPr>
          <a:lstStyle>
            <a:lvl1pPr marL="457200" lvl="0" indent="-279400">
              <a:lnSpc>
                <a:spcPct val="115000"/>
              </a:lnSpc>
              <a:spcBef>
                <a:spcPts val="0"/>
              </a:spcBef>
              <a:spcAft>
                <a:spcPts val="0"/>
              </a:spcAft>
              <a:buClr>
                <a:schemeClr val="lt1"/>
              </a:buClr>
              <a:buSzPts val="800"/>
              <a:buFont typeface="Instrument Sans"/>
              <a:buChar char="●"/>
              <a:defRPr sz="800"/>
            </a:lvl1pPr>
            <a:lvl2pPr marL="914400" lvl="1" indent="-279400">
              <a:lnSpc>
                <a:spcPct val="115000"/>
              </a:lnSpc>
              <a:spcBef>
                <a:spcPts val="0"/>
              </a:spcBef>
              <a:spcAft>
                <a:spcPts val="0"/>
              </a:spcAft>
              <a:buClr>
                <a:schemeClr val="lt1"/>
              </a:buClr>
              <a:buSzPts val="800"/>
              <a:buFont typeface="Instrument Sans"/>
              <a:buChar char="○"/>
              <a:defRPr sz="800"/>
            </a:lvl2pPr>
            <a:lvl3pPr marL="1371600" lvl="2" indent="-279400">
              <a:lnSpc>
                <a:spcPct val="115000"/>
              </a:lnSpc>
              <a:spcBef>
                <a:spcPts val="0"/>
              </a:spcBef>
              <a:spcAft>
                <a:spcPts val="0"/>
              </a:spcAft>
              <a:buClr>
                <a:schemeClr val="lt1"/>
              </a:buClr>
              <a:buSzPts val="800"/>
              <a:buFont typeface="Instrument Sans"/>
              <a:buChar char="■"/>
              <a:defRPr sz="800"/>
            </a:lvl3pPr>
            <a:lvl4pPr marL="1828800" lvl="3" indent="-279400">
              <a:lnSpc>
                <a:spcPct val="115000"/>
              </a:lnSpc>
              <a:spcBef>
                <a:spcPts val="0"/>
              </a:spcBef>
              <a:spcAft>
                <a:spcPts val="0"/>
              </a:spcAft>
              <a:buClr>
                <a:schemeClr val="lt1"/>
              </a:buClr>
              <a:buSzPts val="800"/>
              <a:buFont typeface="Instrument Sans"/>
              <a:buChar char="●"/>
              <a:defRPr sz="800"/>
            </a:lvl4pPr>
            <a:lvl5pPr marL="2286000" lvl="4" indent="-279400">
              <a:lnSpc>
                <a:spcPct val="115000"/>
              </a:lnSpc>
              <a:spcBef>
                <a:spcPts val="0"/>
              </a:spcBef>
              <a:spcAft>
                <a:spcPts val="0"/>
              </a:spcAft>
              <a:buClr>
                <a:schemeClr val="lt1"/>
              </a:buClr>
              <a:buSzPts val="800"/>
              <a:buFont typeface="Instrument Sans"/>
              <a:buChar char="○"/>
              <a:defRPr sz="800"/>
            </a:lvl5pPr>
            <a:lvl6pPr marL="2743200" lvl="5" indent="-279400">
              <a:lnSpc>
                <a:spcPct val="115000"/>
              </a:lnSpc>
              <a:spcBef>
                <a:spcPts val="0"/>
              </a:spcBef>
              <a:spcAft>
                <a:spcPts val="0"/>
              </a:spcAft>
              <a:buClr>
                <a:schemeClr val="lt1"/>
              </a:buClr>
              <a:buSzPts val="800"/>
              <a:buFont typeface="Instrument Sans"/>
              <a:buChar char="■"/>
              <a:defRPr sz="800"/>
            </a:lvl6pPr>
            <a:lvl7pPr marL="3200400" lvl="6" indent="-279400">
              <a:lnSpc>
                <a:spcPct val="115000"/>
              </a:lnSpc>
              <a:spcBef>
                <a:spcPts val="0"/>
              </a:spcBef>
              <a:spcAft>
                <a:spcPts val="0"/>
              </a:spcAft>
              <a:buClr>
                <a:schemeClr val="lt1"/>
              </a:buClr>
              <a:buSzPts val="800"/>
              <a:buFont typeface="Instrument Sans"/>
              <a:buChar char="●"/>
              <a:defRPr sz="800"/>
            </a:lvl7pPr>
            <a:lvl8pPr marL="3657600" lvl="7" indent="-279400">
              <a:lnSpc>
                <a:spcPct val="115000"/>
              </a:lnSpc>
              <a:spcBef>
                <a:spcPts val="0"/>
              </a:spcBef>
              <a:spcAft>
                <a:spcPts val="0"/>
              </a:spcAft>
              <a:buClr>
                <a:schemeClr val="lt1"/>
              </a:buClr>
              <a:buSzPts val="800"/>
              <a:buFont typeface="Instrument Sans"/>
              <a:buChar char="○"/>
              <a:defRPr sz="800"/>
            </a:lvl8pPr>
            <a:lvl9pPr marL="4114800" lvl="8" indent="-279400">
              <a:lnSpc>
                <a:spcPct val="115000"/>
              </a:lnSpc>
              <a:spcBef>
                <a:spcPts val="0"/>
              </a:spcBef>
              <a:spcAft>
                <a:spcPts val="0"/>
              </a:spcAft>
              <a:buClr>
                <a:schemeClr val="lt1"/>
              </a:buClr>
              <a:buSzPts val="800"/>
              <a:buFont typeface="Instrument Sans"/>
              <a:buChar char="■"/>
              <a:defRPr sz="800"/>
            </a:lvl9pPr>
          </a:lstStyle>
          <a:p>
            <a:endParaRPr/>
          </a:p>
        </p:txBody>
      </p:sp>
      <p:sp>
        <p:nvSpPr>
          <p:cNvPr id="222" name="Google Shape;222;p19"/>
          <p:cNvSpPr txBox="1">
            <a:spLocks noGrp="1"/>
          </p:cNvSpPr>
          <p:nvPr>
            <p:ph type="subTitle" idx="13"/>
          </p:nvPr>
        </p:nvSpPr>
        <p:spPr>
          <a:xfrm>
            <a:off x="6086700" y="3227500"/>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23" name="Google Shape;223;p19"/>
          <p:cNvSpPr txBox="1">
            <a:spLocks noGrp="1"/>
          </p:cNvSpPr>
          <p:nvPr>
            <p:ph type="subTitle" idx="14"/>
          </p:nvPr>
        </p:nvSpPr>
        <p:spPr>
          <a:xfrm>
            <a:off x="6086700" y="3414229"/>
            <a:ext cx="27726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i="1">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cxnSp>
        <p:nvCxnSpPr>
          <p:cNvPr id="224" name="Google Shape;224;p19"/>
          <p:cNvCxnSpPr/>
          <p:nvPr/>
        </p:nvCxnSpPr>
        <p:spPr>
          <a:xfrm>
            <a:off x="306250" y="2632300"/>
            <a:ext cx="8545500" cy="0"/>
          </a:xfrm>
          <a:prstGeom prst="straightConnector1">
            <a:avLst/>
          </a:prstGeom>
          <a:noFill/>
          <a:ln w="9525" cap="flat" cmpd="sng">
            <a:solidFill>
              <a:schemeClr val="accent5"/>
            </a:solidFill>
            <a:prstDash val="solid"/>
            <a:round/>
            <a:headEnd type="none" w="med" len="med"/>
            <a:tailEnd type="none" w="med" len="med"/>
          </a:ln>
        </p:spPr>
      </p:cxnSp>
      <p:sp>
        <p:nvSpPr>
          <p:cNvPr id="225" name="Google Shape;225;p19"/>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3">
  <p:cSld name="BLANK_1_1_1_1_2_2_3_1_1">
    <p:bg>
      <p:bgPr>
        <a:solidFill>
          <a:schemeClr val="lt2"/>
        </a:solidFill>
        <a:effectLst/>
      </p:bgPr>
    </p:bg>
    <p:spTree>
      <p:nvGrpSpPr>
        <p:cNvPr id="1" name="Shape 226"/>
        <p:cNvGrpSpPr/>
        <p:nvPr/>
      </p:nvGrpSpPr>
      <p:grpSpPr>
        <a:xfrm>
          <a:off x="0" y="0"/>
          <a:ext cx="0" cy="0"/>
          <a:chOff x="0" y="0"/>
          <a:chExt cx="0" cy="0"/>
        </a:xfrm>
      </p:grpSpPr>
      <p:sp>
        <p:nvSpPr>
          <p:cNvPr id="227" name="Google Shape;227;p20"/>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28" name="Google Shape;228;p20"/>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29" name="Google Shape;229;p20"/>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20"/>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231" name="Google Shape;231;p20"/>
          <p:cNvSpPr txBox="1">
            <a:spLocks noGrp="1"/>
          </p:cNvSpPr>
          <p:nvPr>
            <p:ph type="subTitle" idx="3"/>
          </p:nvPr>
        </p:nvSpPr>
        <p:spPr>
          <a:xfrm>
            <a:off x="26235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2" name="Google Shape;232;p20"/>
          <p:cNvSpPr txBox="1">
            <a:spLocks noGrp="1"/>
          </p:cNvSpPr>
          <p:nvPr>
            <p:ph type="subTitle" idx="4"/>
          </p:nvPr>
        </p:nvSpPr>
        <p:spPr>
          <a:xfrm>
            <a:off x="35191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3" name="Google Shape;233;p20"/>
          <p:cNvSpPr txBox="1">
            <a:spLocks noGrp="1"/>
          </p:cNvSpPr>
          <p:nvPr>
            <p:ph type="subTitle" idx="5"/>
          </p:nvPr>
        </p:nvSpPr>
        <p:spPr>
          <a:xfrm>
            <a:off x="44147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4" name="Google Shape;234;p20"/>
          <p:cNvSpPr txBox="1">
            <a:spLocks noGrp="1"/>
          </p:cNvSpPr>
          <p:nvPr>
            <p:ph type="subTitle" idx="6"/>
          </p:nvPr>
        </p:nvSpPr>
        <p:spPr>
          <a:xfrm>
            <a:off x="53103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5" name="Google Shape;235;p20"/>
          <p:cNvSpPr txBox="1">
            <a:spLocks noGrp="1"/>
          </p:cNvSpPr>
          <p:nvPr>
            <p:ph type="subTitle" idx="7"/>
          </p:nvPr>
        </p:nvSpPr>
        <p:spPr>
          <a:xfrm>
            <a:off x="62059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6" name="Google Shape;236;p20"/>
          <p:cNvSpPr txBox="1">
            <a:spLocks noGrp="1"/>
          </p:cNvSpPr>
          <p:nvPr>
            <p:ph type="subTitle" idx="8"/>
          </p:nvPr>
        </p:nvSpPr>
        <p:spPr>
          <a:xfrm>
            <a:off x="71015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7" name="Google Shape;237;p20"/>
          <p:cNvSpPr txBox="1">
            <a:spLocks noGrp="1"/>
          </p:cNvSpPr>
          <p:nvPr>
            <p:ph type="subTitle" idx="9"/>
          </p:nvPr>
        </p:nvSpPr>
        <p:spPr>
          <a:xfrm>
            <a:off x="7997125" y="1305637"/>
            <a:ext cx="826500" cy="129600"/>
          </a:xfrm>
          <a:prstGeom prst="rect">
            <a:avLst/>
          </a:prstGeom>
        </p:spPr>
        <p:txBody>
          <a:bodyPr spcFirstLastPara="1" wrap="square" lIns="0" tIns="0" rIns="91425" bIns="0" anchor="t" anchorCtr="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a:endParaRPr/>
          </a:p>
        </p:txBody>
      </p:sp>
      <p:sp>
        <p:nvSpPr>
          <p:cNvPr id="238" name="Google Shape;238;p20"/>
          <p:cNvSpPr txBox="1">
            <a:spLocks noGrp="1"/>
          </p:cNvSpPr>
          <p:nvPr>
            <p:ph type="subTitle" idx="13"/>
          </p:nvPr>
        </p:nvSpPr>
        <p:spPr>
          <a:xfrm>
            <a:off x="430525" y="1551325"/>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39" name="Google Shape;239;p20"/>
          <p:cNvSpPr txBox="1">
            <a:spLocks noGrp="1"/>
          </p:cNvSpPr>
          <p:nvPr>
            <p:ph type="subTitle" idx="14"/>
          </p:nvPr>
        </p:nvSpPr>
        <p:spPr>
          <a:xfrm>
            <a:off x="430525" y="1817255"/>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0" name="Google Shape;240;p20"/>
          <p:cNvSpPr txBox="1">
            <a:spLocks noGrp="1"/>
          </p:cNvSpPr>
          <p:nvPr>
            <p:ph type="subTitle" idx="15"/>
          </p:nvPr>
        </p:nvSpPr>
        <p:spPr>
          <a:xfrm>
            <a:off x="430525" y="2083184"/>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1" name="Google Shape;241;p20"/>
          <p:cNvSpPr txBox="1">
            <a:spLocks noGrp="1"/>
          </p:cNvSpPr>
          <p:nvPr>
            <p:ph type="subTitle" idx="16"/>
          </p:nvPr>
        </p:nvSpPr>
        <p:spPr>
          <a:xfrm>
            <a:off x="430525" y="2349114"/>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2" name="Google Shape;242;p20"/>
          <p:cNvSpPr txBox="1">
            <a:spLocks noGrp="1"/>
          </p:cNvSpPr>
          <p:nvPr>
            <p:ph type="subTitle" idx="17"/>
          </p:nvPr>
        </p:nvSpPr>
        <p:spPr>
          <a:xfrm>
            <a:off x="430525" y="2615043"/>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3" name="Google Shape;243;p20"/>
          <p:cNvSpPr txBox="1">
            <a:spLocks noGrp="1"/>
          </p:cNvSpPr>
          <p:nvPr>
            <p:ph type="subTitle" idx="18"/>
          </p:nvPr>
        </p:nvSpPr>
        <p:spPr>
          <a:xfrm>
            <a:off x="430525" y="2880973"/>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4" name="Google Shape;244;p20"/>
          <p:cNvSpPr txBox="1">
            <a:spLocks noGrp="1"/>
          </p:cNvSpPr>
          <p:nvPr>
            <p:ph type="subTitle" idx="19"/>
          </p:nvPr>
        </p:nvSpPr>
        <p:spPr>
          <a:xfrm>
            <a:off x="430525" y="3146902"/>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5" name="Google Shape;245;p20"/>
          <p:cNvSpPr txBox="1">
            <a:spLocks noGrp="1"/>
          </p:cNvSpPr>
          <p:nvPr>
            <p:ph type="subTitle" idx="20"/>
          </p:nvPr>
        </p:nvSpPr>
        <p:spPr>
          <a:xfrm>
            <a:off x="430525" y="3412832"/>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6" name="Google Shape;246;p20"/>
          <p:cNvSpPr txBox="1">
            <a:spLocks noGrp="1"/>
          </p:cNvSpPr>
          <p:nvPr>
            <p:ph type="subTitle" idx="21"/>
          </p:nvPr>
        </p:nvSpPr>
        <p:spPr>
          <a:xfrm>
            <a:off x="430525" y="3678761"/>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7" name="Google Shape;247;p20"/>
          <p:cNvSpPr txBox="1">
            <a:spLocks noGrp="1"/>
          </p:cNvSpPr>
          <p:nvPr>
            <p:ph type="subTitle" idx="22"/>
          </p:nvPr>
        </p:nvSpPr>
        <p:spPr>
          <a:xfrm>
            <a:off x="430525" y="3944691"/>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8" name="Google Shape;248;p20"/>
          <p:cNvSpPr txBox="1">
            <a:spLocks noGrp="1"/>
          </p:cNvSpPr>
          <p:nvPr>
            <p:ph type="subTitle" idx="23"/>
          </p:nvPr>
        </p:nvSpPr>
        <p:spPr>
          <a:xfrm>
            <a:off x="430525" y="4210620"/>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49" name="Google Shape;249;p20"/>
          <p:cNvSpPr txBox="1">
            <a:spLocks noGrp="1"/>
          </p:cNvSpPr>
          <p:nvPr>
            <p:ph type="subTitle" idx="24"/>
          </p:nvPr>
        </p:nvSpPr>
        <p:spPr>
          <a:xfrm>
            <a:off x="430525" y="4476550"/>
            <a:ext cx="2126400" cy="1920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cSld name="BLANK_2">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291800" y="465200"/>
            <a:ext cx="5666400" cy="2047800"/>
          </a:xfrm>
          <a:prstGeom prst="rect">
            <a:avLst/>
          </a:prstGeom>
        </p:spPr>
        <p:txBody>
          <a:bodyPr spcFirstLastPara="1" wrap="square" lIns="0" tIns="0" rIns="0" bIns="0" anchor="t" anchorCtr="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a:endParaRPr/>
          </a:p>
        </p:txBody>
      </p:sp>
      <p:grpSp>
        <p:nvGrpSpPr>
          <p:cNvPr id="24" name="Google Shape;24;p3"/>
          <p:cNvGrpSpPr/>
          <p:nvPr/>
        </p:nvGrpSpPr>
        <p:grpSpPr>
          <a:xfrm>
            <a:off x="5689900" y="0"/>
            <a:ext cx="2908801" cy="5143500"/>
            <a:chOff x="5689900" y="0"/>
            <a:chExt cx="2908801" cy="5143500"/>
          </a:xfrm>
        </p:grpSpPr>
        <p:pic>
          <p:nvPicPr>
            <p:cNvPr id="25" name="Google Shape;25;p3"/>
            <p:cNvPicPr preferRelativeResize="0"/>
            <p:nvPr/>
          </p:nvPicPr>
          <p:blipFill rotWithShape="1">
            <a:blip r:embed="rId2">
              <a:alphaModFix/>
            </a:blip>
            <a:srcRect b="18778"/>
            <a:stretch/>
          </p:blipFill>
          <p:spPr>
            <a:xfrm>
              <a:off x="5689900" y="2780975"/>
              <a:ext cx="2908800" cy="2362525"/>
            </a:xfrm>
            <a:prstGeom prst="rect">
              <a:avLst/>
            </a:prstGeom>
            <a:noFill/>
            <a:ln>
              <a:noFill/>
            </a:ln>
          </p:spPr>
        </p:pic>
        <p:pic>
          <p:nvPicPr>
            <p:cNvPr id="26" name="Google Shape;26;p3"/>
            <p:cNvPicPr preferRelativeResize="0"/>
            <p:nvPr/>
          </p:nvPicPr>
          <p:blipFill rotWithShape="1">
            <a:blip r:embed="rId3">
              <a:alphaModFix/>
            </a:blip>
            <a:srcRect t="25727"/>
            <a:stretch/>
          </p:blipFill>
          <p:spPr>
            <a:xfrm>
              <a:off x="5689900" y="0"/>
              <a:ext cx="2908800" cy="2160400"/>
            </a:xfrm>
            <a:prstGeom prst="rect">
              <a:avLst/>
            </a:prstGeom>
            <a:noFill/>
            <a:ln>
              <a:noFill/>
            </a:ln>
          </p:spPr>
        </p:pic>
        <p:pic>
          <p:nvPicPr>
            <p:cNvPr id="27" name="Google Shape;27;p3"/>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storyboards 1">
  <p:cSld name="BLANK_1_1_1_1_2_2_2">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1"/>
          <p:cNvSpPr>
            <a:spLocks noGrp="1"/>
          </p:cNvSpPr>
          <p:nvPr>
            <p:ph type="pic" idx="2"/>
          </p:nvPr>
        </p:nvSpPr>
        <p:spPr>
          <a:xfrm>
            <a:off x="284700" y="1440150"/>
            <a:ext cx="605100" cy="1413900"/>
          </a:xfrm>
          <a:prstGeom prst="roundRect">
            <a:avLst>
              <a:gd name="adj" fmla="val 50000"/>
            </a:avLst>
          </a:prstGeom>
          <a:noFill/>
          <a:ln>
            <a:noFill/>
          </a:ln>
        </p:spPr>
      </p:sp>
      <p:sp>
        <p:nvSpPr>
          <p:cNvPr id="252" name="Google Shape;252;p21"/>
          <p:cNvSpPr>
            <a:spLocks noGrp="1"/>
          </p:cNvSpPr>
          <p:nvPr>
            <p:ph type="pic" idx="3"/>
          </p:nvPr>
        </p:nvSpPr>
        <p:spPr>
          <a:xfrm>
            <a:off x="1002300" y="1440150"/>
            <a:ext cx="2055000" cy="1413900"/>
          </a:xfrm>
          <a:prstGeom prst="roundRect">
            <a:avLst>
              <a:gd name="adj" fmla="val 16960"/>
            </a:avLst>
          </a:prstGeom>
          <a:noFill/>
          <a:ln>
            <a:noFill/>
          </a:ln>
        </p:spPr>
      </p:sp>
      <p:sp>
        <p:nvSpPr>
          <p:cNvPr id="253" name="Google Shape;253;p21"/>
          <p:cNvSpPr>
            <a:spLocks noGrp="1"/>
          </p:cNvSpPr>
          <p:nvPr>
            <p:ph type="pic" idx="4"/>
          </p:nvPr>
        </p:nvSpPr>
        <p:spPr>
          <a:xfrm>
            <a:off x="3185700" y="1440150"/>
            <a:ext cx="605100" cy="1413900"/>
          </a:xfrm>
          <a:prstGeom prst="roundRect">
            <a:avLst>
              <a:gd name="adj" fmla="val 50000"/>
            </a:avLst>
          </a:prstGeom>
          <a:noFill/>
          <a:ln>
            <a:noFill/>
          </a:ln>
        </p:spPr>
      </p:sp>
      <p:sp>
        <p:nvSpPr>
          <p:cNvPr id="254" name="Google Shape;254;p21"/>
          <p:cNvSpPr>
            <a:spLocks noGrp="1"/>
          </p:cNvSpPr>
          <p:nvPr>
            <p:ph type="pic" idx="5"/>
          </p:nvPr>
        </p:nvSpPr>
        <p:spPr>
          <a:xfrm>
            <a:off x="3903300" y="1440150"/>
            <a:ext cx="2055000" cy="1413900"/>
          </a:xfrm>
          <a:prstGeom prst="roundRect">
            <a:avLst>
              <a:gd name="adj" fmla="val 16960"/>
            </a:avLst>
          </a:prstGeom>
          <a:noFill/>
          <a:ln>
            <a:noFill/>
          </a:ln>
        </p:spPr>
      </p:sp>
      <p:sp>
        <p:nvSpPr>
          <p:cNvPr id="255" name="Google Shape;255;p21"/>
          <p:cNvSpPr>
            <a:spLocks noGrp="1"/>
          </p:cNvSpPr>
          <p:nvPr>
            <p:ph type="pic" idx="6"/>
          </p:nvPr>
        </p:nvSpPr>
        <p:spPr>
          <a:xfrm>
            <a:off x="6086700" y="1440150"/>
            <a:ext cx="605100" cy="1413900"/>
          </a:xfrm>
          <a:prstGeom prst="roundRect">
            <a:avLst>
              <a:gd name="adj" fmla="val 50000"/>
            </a:avLst>
          </a:prstGeom>
          <a:noFill/>
          <a:ln>
            <a:noFill/>
          </a:ln>
        </p:spPr>
      </p:sp>
      <p:sp>
        <p:nvSpPr>
          <p:cNvPr id="256" name="Google Shape;256;p21"/>
          <p:cNvSpPr>
            <a:spLocks noGrp="1"/>
          </p:cNvSpPr>
          <p:nvPr>
            <p:ph type="pic" idx="7"/>
          </p:nvPr>
        </p:nvSpPr>
        <p:spPr>
          <a:xfrm>
            <a:off x="6804300" y="1440150"/>
            <a:ext cx="2055000" cy="1413900"/>
          </a:xfrm>
          <a:prstGeom prst="roundRect">
            <a:avLst>
              <a:gd name="adj" fmla="val 16960"/>
            </a:avLst>
          </a:prstGeom>
          <a:noFill/>
          <a:ln>
            <a:noFill/>
          </a:ln>
        </p:spPr>
      </p:sp>
      <p:sp>
        <p:nvSpPr>
          <p:cNvPr id="257" name="Google Shape;257;p21"/>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258" name="Google Shape;258;p21"/>
          <p:cNvSpPr txBox="1">
            <a:spLocks noGrp="1"/>
          </p:cNvSpPr>
          <p:nvPr>
            <p:ph type="body" idx="1"/>
          </p:nvPr>
        </p:nvSpPr>
        <p:spPr>
          <a:xfrm>
            <a:off x="284700" y="3817800"/>
            <a:ext cx="2772600" cy="1042200"/>
          </a:xfrm>
          <a:prstGeom prst="rect">
            <a:avLst/>
          </a:prstGeom>
        </p:spPr>
        <p:txBody>
          <a:bodyPr spcFirstLastPara="1" wrap="square" lIns="0" tIns="0" rIns="91425"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59" name="Google Shape;259;p21"/>
          <p:cNvSpPr txBox="1">
            <a:spLocks noGrp="1"/>
          </p:cNvSpPr>
          <p:nvPr>
            <p:ph type="subTitle" idx="8"/>
          </p:nvPr>
        </p:nvSpPr>
        <p:spPr>
          <a:xfrm>
            <a:off x="284700" y="3421198"/>
            <a:ext cx="2772600" cy="196800"/>
          </a:xfrm>
          <a:prstGeom prst="rect">
            <a:avLst/>
          </a:prstGeom>
        </p:spPr>
        <p:txBody>
          <a:bodyPr spcFirstLastPara="1" wrap="square" lIns="0" tIns="0" rIns="91425" bIns="0" anchor="t" anchorCtr="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60" name="Google Shape;260;p21"/>
          <p:cNvSpPr txBox="1">
            <a:spLocks noGrp="1"/>
          </p:cNvSpPr>
          <p:nvPr>
            <p:ph type="subTitle" idx="9"/>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61" name="Google Shape;261;p21"/>
          <p:cNvSpPr txBox="1">
            <a:spLocks noGrp="1"/>
          </p:cNvSpPr>
          <p:nvPr>
            <p:ph type="subTitle" idx="1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62" name="Google Shape;262;p21"/>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263" name="Google Shape;263;p21"/>
          <p:cNvSpPr txBox="1">
            <a:spLocks noGrp="1"/>
          </p:cNvSpPr>
          <p:nvPr>
            <p:ph type="body" idx="14"/>
          </p:nvPr>
        </p:nvSpPr>
        <p:spPr>
          <a:xfrm>
            <a:off x="3185700" y="3817800"/>
            <a:ext cx="2772600" cy="1042200"/>
          </a:xfrm>
          <a:prstGeom prst="rect">
            <a:avLst/>
          </a:prstGeom>
        </p:spPr>
        <p:txBody>
          <a:bodyPr spcFirstLastPara="1" wrap="square" lIns="0" tIns="0" rIns="91425" bIns="0" anchor="t" anchorCtr="0">
            <a:noAutofit/>
          </a:bodyPr>
          <a:lstStyle>
            <a:lvl1pPr marL="457200" lvl="0" indent="-292100">
              <a:lnSpc>
                <a:spcPct val="115000"/>
              </a:lnSpc>
              <a:spcBef>
                <a:spcPts val="0"/>
              </a:spcBef>
              <a:spcAft>
                <a:spcPts val="0"/>
              </a:spcAft>
              <a:buClr>
                <a:schemeClr val="lt1"/>
              </a:buClr>
              <a:buSzPts val="1000"/>
              <a:buFont typeface="Instrument Sans"/>
              <a:buChar char="●"/>
              <a:defRPr/>
            </a:lvl1pPr>
            <a:lvl2pPr marL="914400" lvl="1" indent="-292100">
              <a:lnSpc>
                <a:spcPct val="115000"/>
              </a:lnSpc>
              <a:spcBef>
                <a:spcPts val="0"/>
              </a:spcBef>
              <a:spcAft>
                <a:spcPts val="0"/>
              </a:spcAft>
              <a:buClr>
                <a:schemeClr val="lt1"/>
              </a:buClr>
              <a:buSzPts val="1000"/>
              <a:buFont typeface="Instrument Sans"/>
              <a:buChar char="○"/>
              <a:defRPr/>
            </a:lvl2pPr>
            <a:lvl3pPr marL="1371600" lvl="2" indent="-292100">
              <a:lnSpc>
                <a:spcPct val="115000"/>
              </a:lnSpc>
              <a:spcBef>
                <a:spcPts val="0"/>
              </a:spcBef>
              <a:spcAft>
                <a:spcPts val="0"/>
              </a:spcAft>
              <a:buClr>
                <a:schemeClr val="lt1"/>
              </a:buClr>
              <a:buSzPts val="1000"/>
              <a:buFont typeface="Instrument Sans"/>
              <a:buChar char="■"/>
              <a:defRPr/>
            </a:lvl3pPr>
            <a:lvl4pPr marL="1828800" lvl="3" indent="-292100">
              <a:lnSpc>
                <a:spcPct val="115000"/>
              </a:lnSpc>
              <a:spcBef>
                <a:spcPts val="0"/>
              </a:spcBef>
              <a:spcAft>
                <a:spcPts val="0"/>
              </a:spcAft>
              <a:buClr>
                <a:schemeClr val="lt1"/>
              </a:buClr>
              <a:buSzPts val="1000"/>
              <a:buFont typeface="Instrument Sans"/>
              <a:buChar char="●"/>
              <a:defRPr/>
            </a:lvl4pPr>
            <a:lvl5pPr marL="2286000" lvl="4" indent="-292100">
              <a:lnSpc>
                <a:spcPct val="115000"/>
              </a:lnSpc>
              <a:spcBef>
                <a:spcPts val="0"/>
              </a:spcBef>
              <a:spcAft>
                <a:spcPts val="0"/>
              </a:spcAft>
              <a:buClr>
                <a:schemeClr val="lt1"/>
              </a:buClr>
              <a:buSzPts val="1000"/>
              <a:buFont typeface="Instrument Sans"/>
              <a:buChar char="○"/>
              <a:defRPr/>
            </a:lvl5pPr>
            <a:lvl6pPr marL="2743200" lvl="5" indent="-292100">
              <a:lnSpc>
                <a:spcPct val="115000"/>
              </a:lnSpc>
              <a:spcBef>
                <a:spcPts val="0"/>
              </a:spcBef>
              <a:spcAft>
                <a:spcPts val="0"/>
              </a:spcAft>
              <a:buClr>
                <a:schemeClr val="lt1"/>
              </a:buClr>
              <a:buSzPts val="1000"/>
              <a:buFont typeface="Instrument Sans"/>
              <a:buChar char="■"/>
              <a:defRPr/>
            </a:lvl6pPr>
            <a:lvl7pPr marL="3200400" lvl="6" indent="-292100">
              <a:lnSpc>
                <a:spcPct val="115000"/>
              </a:lnSpc>
              <a:spcBef>
                <a:spcPts val="0"/>
              </a:spcBef>
              <a:spcAft>
                <a:spcPts val="0"/>
              </a:spcAft>
              <a:buClr>
                <a:schemeClr val="lt1"/>
              </a:buClr>
              <a:buSzPts val="1000"/>
              <a:buFont typeface="Instrument Sans"/>
              <a:buChar char="●"/>
              <a:defRPr/>
            </a:lvl7pPr>
            <a:lvl8pPr marL="3657600" lvl="7" indent="-292100">
              <a:lnSpc>
                <a:spcPct val="115000"/>
              </a:lnSpc>
              <a:spcBef>
                <a:spcPts val="0"/>
              </a:spcBef>
              <a:spcAft>
                <a:spcPts val="0"/>
              </a:spcAft>
              <a:buClr>
                <a:schemeClr val="lt1"/>
              </a:buClr>
              <a:buSzPts val="1000"/>
              <a:buFont typeface="Instrument Sans"/>
              <a:buChar char="○"/>
              <a:defRPr/>
            </a:lvl8pPr>
            <a:lvl9pPr marL="4114800" lvl="8" indent="-292100">
              <a:lnSpc>
                <a:spcPct val="115000"/>
              </a:lnSpc>
              <a:spcBef>
                <a:spcPts val="0"/>
              </a:spcBef>
              <a:spcAft>
                <a:spcPts val="0"/>
              </a:spcAft>
              <a:buClr>
                <a:schemeClr val="lt1"/>
              </a:buClr>
              <a:buSzPts val="1000"/>
              <a:buFont typeface="Instrument Sans"/>
              <a:buChar char="■"/>
              <a:defRPr/>
            </a:lvl9pPr>
          </a:lstStyle>
          <a:p>
            <a:endParaRPr/>
          </a:p>
        </p:txBody>
      </p:sp>
      <p:sp>
        <p:nvSpPr>
          <p:cNvPr id="264" name="Google Shape;264;p21"/>
          <p:cNvSpPr txBox="1">
            <a:spLocks noGrp="1"/>
          </p:cNvSpPr>
          <p:nvPr>
            <p:ph type="subTitle" idx="15"/>
          </p:nvPr>
        </p:nvSpPr>
        <p:spPr>
          <a:xfrm>
            <a:off x="3185700" y="3421198"/>
            <a:ext cx="2772600" cy="196800"/>
          </a:xfrm>
          <a:prstGeom prst="rect">
            <a:avLst/>
          </a:prstGeom>
        </p:spPr>
        <p:txBody>
          <a:bodyPr spcFirstLastPara="1" wrap="square" lIns="0" tIns="0" rIns="91425" bIns="0" anchor="t" anchorCtr="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a:endParaRPr/>
          </a:p>
        </p:txBody>
      </p:sp>
      <p:sp>
        <p:nvSpPr>
          <p:cNvPr id="265" name="Google Shape;265;p21"/>
          <p:cNvSpPr txBox="1">
            <a:spLocks noGrp="1"/>
          </p:cNvSpPr>
          <p:nvPr>
            <p:ph type="body" idx="16"/>
          </p:nvPr>
        </p:nvSpPr>
        <p:spPr>
          <a:xfrm>
            <a:off x="6086700" y="3817800"/>
            <a:ext cx="2772600" cy="1042200"/>
          </a:xfrm>
          <a:prstGeom prst="rect">
            <a:avLst/>
          </a:prstGeom>
        </p:spPr>
        <p:txBody>
          <a:bodyPr spcFirstLastPara="1" wrap="square" lIns="0" tIns="0" rIns="91425" bIns="0" anchor="t" anchorCtr="0">
            <a:noAutofit/>
          </a:bodyPr>
          <a:lstStyle>
            <a:lvl1pPr marL="457200" lvl="0" indent="-292100">
              <a:lnSpc>
                <a:spcPct val="115000"/>
              </a:lnSpc>
              <a:spcBef>
                <a:spcPts val="0"/>
              </a:spcBef>
              <a:spcAft>
                <a:spcPts val="0"/>
              </a:spcAft>
              <a:buClr>
                <a:schemeClr val="lt1"/>
              </a:buClr>
              <a:buSzPts val="1000"/>
              <a:buFont typeface="Instrument Sans"/>
              <a:buChar char="●"/>
              <a:defRPr/>
            </a:lvl1pPr>
            <a:lvl2pPr marL="914400" lvl="1" indent="-292100">
              <a:lnSpc>
                <a:spcPct val="115000"/>
              </a:lnSpc>
              <a:spcBef>
                <a:spcPts val="0"/>
              </a:spcBef>
              <a:spcAft>
                <a:spcPts val="0"/>
              </a:spcAft>
              <a:buClr>
                <a:schemeClr val="lt1"/>
              </a:buClr>
              <a:buSzPts val="1000"/>
              <a:buFont typeface="Instrument Sans"/>
              <a:buChar char="○"/>
              <a:defRPr/>
            </a:lvl2pPr>
            <a:lvl3pPr marL="1371600" lvl="2" indent="-292100">
              <a:lnSpc>
                <a:spcPct val="115000"/>
              </a:lnSpc>
              <a:spcBef>
                <a:spcPts val="0"/>
              </a:spcBef>
              <a:spcAft>
                <a:spcPts val="0"/>
              </a:spcAft>
              <a:buClr>
                <a:schemeClr val="lt1"/>
              </a:buClr>
              <a:buSzPts val="1000"/>
              <a:buFont typeface="Instrument Sans"/>
              <a:buChar char="■"/>
              <a:defRPr/>
            </a:lvl3pPr>
            <a:lvl4pPr marL="1828800" lvl="3" indent="-292100">
              <a:lnSpc>
                <a:spcPct val="115000"/>
              </a:lnSpc>
              <a:spcBef>
                <a:spcPts val="0"/>
              </a:spcBef>
              <a:spcAft>
                <a:spcPts val="0"/>
              </a:spcAft>
              <a:buClr>
                <a:schemeClr val="lt1"/>
              </a:buClr>
              <a:buSzPts val="1000"/>
              <a:buFont typeface="Instrument Sans"/>
              <a:buChar char="●"/>
              <a:defRPr/>
            </a:lvl4pPr>
            <a:lvl5pPr marL="2286000" lvl="4" indent="-292100">
              <a:lnSpc>
                <a:spcPct val="115000"/>
              </a:lnSpc>
              <a:spcBef>
                <a:spcPts val="0"/>
              </a:spcBef>
              <a:spcAft>
                <a:spcPts val="0"/>
              </a:spcAft>
              <a:buClr>
                <a:schemeClr val="lt1"/>
              </a:buClr>
              <a:buSzPts val="1000"/>
              <a:buFont typeface="Instrument Sans"/>
              <a:buChar char="○"/>
              <a:defRPr/>
            </a:lvl5pPr>
            <a:lvl6pPr marL="2743200" lvl="5" indent="-292100">
              <a:lnSpc>
                <a:spcPct val="115000"/>
              </a:lnSpc>
              <a:spcBef>
                <a:spcPts val="0"/>
              </a:spcBef>
              <a:spcAft>
                <a:spcPts val="0"/>
              </a:spcAft>
              <a:buClr>
                <a:schemeClr val="lt1"/>
              </a:buClr>
              <a:buSzPts val="1000"/>
              <a:buFont typeface="Instrument Sans"/>
              <a:buChar char="■"/>
              <a:defRPr/>
            </a:lvl6pPr>
            <a:lvl7pPr marL="3200400" lvl="6" indent="-292100">
              <a:lnSpc>
                <a:spcPct val="115000"/>
              </a:lnSpc>
              <a:spcBef>
                <a:spcPts val="0"/>
              </a:spcBef>
              <a:spcAft>
                <a:spcPts val="0"/>
              </a:spcAft>
              <a:buClr>
                <a:schemeClr val="lt1"/>
              </a:buClr>
              <a:buSzPts val="1000"/>
              <a:buFont typeface="Instrument Sans"/>
              <a:buChar char="●"/>
              <a:defRPr/>
            </a:lvl7pPr>
            <a:lvl8pPr marL="3657600" lvl="7" indent="-292100">
              <a:lnSpc>
                <a:spcPct val="115000"/>
              </a:lnSpc>
              <a:spcBef>
                <a:spcPts val="0"/>
              </a:spcBef>
              <a:spcAft>
                <a:spcPts val="0"/>
              </a:spcAft>
              <a:buClr>
                <a:schemeClr val="lt1"/>
              </a:buClr>
              <a:buSzPts val="1000"/>
              <a:buFont typeface="Instrument Sans"/>
              <a:buChar char="○"/>
              <a:defRPr/>
            </a:lvl8pPr>
            <a:lvl9pPr marL="4114800" lvl="8" indent="-292100">
              <a:lnSpc>
                <a:spcPct val="115000"/>
              </a:lnSpc>
              <a:spcBef>
                <a:spcPts val="0"/>
              </a:spcBef>
              <a:spcAft>
                <a:spcPts val="0"/>
              </a:spcAft>
              <a:buClr>
                <a:schemeClr val="lt1"/>
              </a:buClr>
              <a:buSzPts val="1000"/>
              <a:buFont typeface="Instrument Sans"/>
              <a:buChar char="■"/>
              <a:defRPr/>
            </a:lvl9pPr>
          </a:lstStyle>
          <a:p>
            <a:endParaRPr/>
          </a:p>
        </p:txBody>
      </p:sp>
      <p:sp>
        <p:nvSpPr>
          <p:cNvPr id="266" name="Google Shape;266;p21"/>
          <p:cNvSpPr txBox="1">
            <a:spLocks noGrp="1"/>
          </p:cNvSpPr>
          <p:nvPr>
            <p:ph type="subTitle" idx="17"/>
          </p:nvPr>
        </p:nvSpPr>
        <p:spPr>
          <a:xfrm>
            <a:off x="6086700" y="3421198"/>
            <a:ext cx="2772600" cy="196800"/>
          </a:xfrm>
          <a:prstGeom prst="rect">
            <a:avLst/>
          </a:prstGeom>
        </p:spPr>
        <p:txBody>
          <a:bodyPr spcFirstLastPara="1" wrap="square" lIns="0" tIns="0" rIns="91425" bIns="0" anchor="t" anchorCtr="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body text and images">
  <p:cSld name="CUSTOM_15">
    <p:bg>
      <p:bgPr>
        <a:blipFill>
          <a:blip r:embed="rId2">
            <a:alphaModFix/>
          </a:blip>
          <a:stretch>
            <a:fillRect/>
          </a:stretch>
        </a:blipFill>
        <a:effectLst/>
      </p:bgPr>
    </p:bg>
    <p:spTree>
      <p:nvGrpSpPr>
        <p:cNvPr id="1" name="Shape 267"/>
        <p:cNvGrpSpPr/>
        <p:nvPr/>
      </p:nvGrpSpPr>
      <p:grpSpPr>
        <a:xfrm>
          <a:off x="0" y="0"/>
          <a:ext cx="0" cy="0"/>
          <a:chOff x="0" y="0"/>
          <a:chExt cx="0" cy="0"/>
        </a:xfrm>
      </p:grpSpPr>
      <p:sp>
        <p:nvSpPr>
          <p:cNvPr id="268" name="Google Shape;268;p22"/>
          <p:cNvSpPr>
            <a:spLocks noGrp="1"/>
          </p:cNvSpPr>
          <p:nvPr>
            <p:ph type="pic" idx="2"/>
          </p:nvPr>
        </p:nvSpPr>
        <p:spPr>
          <a:xfrm>
            <a:off x="284700" y="2901150"/>
            <a:ext cx="2772600" cy="1770900"/>
          </a:xfrm>
          <a:prstGeom prst="roundRect">
            <a:avLst>
              <a:gd name="adj" fmla="val 16667"/>
            </a:avLst>
          </a:prstGeom>
          <a:noFill/>
          <a:ln>
            <a:noFill/>
          </a:ln>
        </p:spPr>
      </p:sp>
      <p:sp>
        <p:nvSpPr>
          <p:cNvPr id="269" name="Google Shape;269;p22"/>
          <p:cNvSpPr>
            <a:spLocks noGrp="1"/>
          </p:cNvSpPr>
          <p:nvPr>
            <p:ph type="pic" idx="3"/>
          </p:nvPr>
        </p:nvSpPr>
        <p:spPr>
          <a:xfrm>
            <a:off x="3185800" y="2901150"/>
            <a:ext cx="2772600" cy="1770900"/>
          </a:xfrm>
          <a:prstGeom prst="roundRect">
            <a:avLst>
              <a:gd name="adj" fmla="val 16667"/>
            </a:avLst>
          </a:prstGeom>
          <a:noFill/>
          <a:ln>
            <a:noFill/>
          </a:ln>
        </p:spPr>
      </p:sp>
      <p:sp>
        <p:nvSpPr>
          <p:cNvPr id="270" name="Google Shape;270;p22"/>
          <p:cNvSpPr>
            <a:spLocks noGrp="1"/>
          </p:cNvSpPr>
          <p:nvPr>
            <p:ph type="pic" idx="4"/>
          </p:nvPr>
        </p:nvSpPr>
        <p:spPr>
          <a:xfrm>
            <a:off x="3185800" y="1440150"/>
            <a:ext cx="2772600" cy="1347600"/>
          </a:xfrm>
          <a:prstGeom prst="roundRect">
            <a:avLst>
              <a:gd name="adj" fmla="val 16667"/>
            </a:avLst>
          </a:prstGeom>
          <a:noFill/>
          <a:ln>
            <a:noFill/>
          </a:ln>
        </p:spPr>
      </p:sp>
      <p:sp>
        <p:nvSpPr>
          <p:cNvPr id="271" name="Google Shape;271;p22"/>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72" name="Google Shape;272;p22"/>
          <p:cNvSpPr txBox="1">
            <a:spLocks noGrp="1"/>
          </p:cNvSpPr>
          <p:nvPr>
            <p:ph type="subTitle" idx="5"/>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73" name="Google Shape;273;p22"/>
          <p:cNvSpPr txBox="1">
            <a:spLocks noGrp="1"/>
          </p:cNvSpPr>
          <p:nvPr>
            <p:ph type="body" idx="6"/>
          </p:nvPr>
        </p:nvSpPr>
        <p:spPr>
          <a:xfrm>
            <a:off x="284700" y="1440225"/>
            <a:ext cx="2772600" cy="965400"/>
          </a:xfrm>
          <a:prstGeom prst="rect">
            <a:avLst/>
          </a:prstGeom>
        </p:spPr>
        <p:txBody>
          <a:bodyPr spcFirstLastPara="1" wrap="square" lIns="0" tIns="0" rIns="91425" bIns="0" anchor="t" anchorCtr="0">
            <a:noAutofit/>
          </a:bodyPr>
          <a:lstStyle>
            <a:lvl1pPr marL="457200" lvl="0" indent="-292100">
              <a:spcBef>
                <a:spcPts val="0"/>
              </a:spcBef>
              <a:spcAft>
                <a:spcPts val="0"/>
              </a:spcAft>
              <a:buSzPts val="1000"/>
              <a:buFont typeface="Instrument Sans"/>
              <a:buChar char="●"/>
              <a:defRPr/>
            </a:lvl1pPr>
            <a:lvl2pPr marL="914400" lvl="1" indent="-292100">
              <a:spcBef>
                <a:spcPts val="0"/>
              </a:spcBef>
              <a:spcAft>
                <a:spcPts val="0"/>
              </a:spcAft>
              <a:buSzPts val="1000"/>
              <a:buFont typeface="Instrument Sans"/>
              <a:buChar char="○"/>
              <a:defRPr/>
            </a:lvl2pPr>
            <a:lvl3pPr marL="1371600" lvl="2" indent="-292100">
              <a:spcBef>
                <a:spcPts val="0"/>
              </a:spcBef>
              <a:spcAft>
                <a:spcPts val="0"/>
              </a:spcAft>
              <a:buSzPts val="1000"/>
              <a:buFont typeface="Instrument Sans"/>
              <a:buChar char="■"/>
              <a:defRPr/>
            </a:lvl3pPr>
            <a:lvl4pPr marL="1828800" lvl="3" indent="-292100">
              <a:spcBef>
                <a:spcPts val="0"/>
              </a:spcBef>
              <a:spcAft>
                <a:spcPts val="0"/>
              </a:spcAft>
              <a:buSzPts val="1000"/>
              <a:buFont typeface="Instrument Sans"/>
              <a:buChar char="●"/>
              <a:defRPr/>
            </a:lvl4pPr>
            <a:lvl5pPr marL="2286000" lvl="4" indent="-292100">
              <a:spcBef>
                <a:spcPts val="0"/>
              </a:spcBef>
              <a:spcAft>
                <a:spcPts val="0"/>
              </a:spcAft>
              <a:buSzPts val="1000"/>
              <a:buFont typeface="Instrument Sans"/>
              <a:buChar char="○"/>
              <a:defRPr/>
            </a:lvl5pPr>
            <a:lvl6pPr marL="2743200" lvl="5" indent="-292100">
              <a:spcBef>
                <a:spcPts val="0"/>
              </a:spcBef>
              <a:spcAft>
                <a:spcPts val="0"/>
              </a:spcAft>
              <a:buSzPts val="1000"/>
              <a:buFont typeface="Instrument Sans"/>
              <a:buChar char="■"/>
              <a:defRPr/>
            </a:lvl6pPr>
            <a:lvl7pPr marL="3200400" lvl="6" indent="-292100">
              <a:spcBef>
                <a:spcPts val="0"/>
              </a:spcBef>
              <a:spcAft>
                <a:spcPts val="0"/>
              </a:spcAft>
              <a:buSzPts val="1000"/>
              <a:buFont typeface="Instrument Sans"/>
              <a:buChar char="●"/>
              <a:defRPr/>
            </a:lvl7pPr>
            <a:lvl8pPr marL="3657600" lvl="7" indent="-292100">
              <a:spcBef>
                <a:spcPts val="0"/>
              </a:spcBef>
              <a:spcAft>
                <a:spcPts val="0"/>
              </a:spcAft>
              <a:buSzPts val="1000"/>
              <a:buFont typeface="Instrument Sans"/>
              <a:buChar char="○"/>
              <a:defRPr/>
            </a:lvl8pPr>
            <a:lvl9pPr marL="4114800" lvl="8" indent="-292100">
              <a:spcBef>
                <a:spcPts val="0"/>
              </a:spcBef>
              <a:spcAft>
                <a:spcPts val="0"/>
              </a:spcAft>
              <a:buSzPts val="1000"/>
              <a:buFont typeface="Instrument Sans"/>
              <a:buChar char="■"/>
              <a:defRPr/>
            </a:lvl9pPr>
          </a:lstStyle>
          <a:p>
            <a:endParaRPr/>
          </a:p>
        </p:txBody>
      </p:sp>
      <p:sp>
        <p:nvSpPr>
          <p:cNvPr id="274" name="Google Shape;274;p22"/>
          <p:cNvSpPr txBox="1">
            <a:spLocks noGrp="1"/>
          </p:cNvSpPr>
          <p:nvPr>
            <p:ph type="body" idx="7"/>
          </p:nvPr>
        </p:nvSpPr>
        <p:spPr>
          <a:xfrm>
            <a:off x="6086900" y="3095300"/>
            <a:ext cx="2772600" cy="655500"/>
          </a:xfrm>
          <a:prstGeom prst="rect">
            <a:avLst/>
          </a:prstGeom>
        </p:spPr>
        <p:txBody>
          <a:bodyPr spcFirstLastPara="1" wrap="square" lIns="182875" tIns="0" rIns="182875" bIns="0" anchor="t" anchorCtr="0">
            <a:noAutofit/>
          </a:bodyPr>
          <a:lstStyle>
            <a:lvl1pPr marL="457200" lvl="0" indent="-292100">
              <a:lnSpc>
                <a:spcPct val="115000"/>
              </a:lnSpc>
              <a:spcBef>
                <a:spcPts val="0"/>
              </a:spcBef>
              <a:spcAft>
                <a:spcPts val="0"/>
              </a:spcAft>
              <a:buClr>
                <a:schemeClr val="lt1"/>
              </a:buClr>
              <a:buSzPts val="1000"/>
              <a:buFont typeface="Instrument Sans"/>
              <a:buChar char="●"/>
              <a:defRPr/>
            </a:lvl1pPr>
            <a:lvl2pPr marL="914400" lvl="1" indent="-292100">
              <a:lnSpc>
                <a:spcPct val="115000"/>
              </a:lnSpc>
              <a:spcBef>
                <a:spcPts val="0"/>
              </a:spcBef>
              <a:spcAft>
                <a:spcPts val="0"/>
              </a:spcAft>
              <a:buClr>
                <a:schemeClr val="lt1"/>
              </a:buClr>
              <a:buSzPts val="1000"/>
              <a:buFont typeface="Instrument Sans"/>
              <a:buChar char="○"/>
              <a:defRPr/>
            </a:lvl2pPr>
            <a:lvl3pPr marL="1371600" lvl="2" indent="-292100">
              <a:lnSpc>
                <a:spcPct val="115000"/>
              </a:lnSpc>
              <a:spcBef>
                <a:spcPts val="0"/>
              </a:spcBef>
              <a:spcAft>
                <a:spcPts val="0"/>
              </a:spcAft>
              <a:buClr>
                <a:schemeClr val="lt1"/>
              </a:buClr>
              <a:buSzPts val="1000"/>
              <a:buFont typeface="Instrument Sans"/>
              <a:buChar char="■"/>
              <a:defRPr/>
            </a:lvl3pPr>
            <a:lvl4pPr marL="1828800" lvl="3" indent="-292100">
              <a:lnSpc>
                <a:spcPct val="115000"/>
              </a:lnSpc>
              <a:spcBef>
                <a:spcPts val="0"/>
              </a:spcBef>
              <a:spcAft>
                <a:spcPts val="0"/>
              </a:spcAft>
              <a:buClr>
                <a:schemeClr val="lt1"/>
              </a:buClr>
              <a:buSzPts val="1000"/>
              <a:buFont typeface="Instrument Sans"/>
              <a:buChar char="●"/>
              <a:defRPr/>
            </a:lvl4pPr>
            <a:lvl5pPr marL="2286000" lvl="4" indent="-292100">
              <a:lnSpc>
                <a:spcPct val="115000"/>
              </a:lnSpc>
              <a:spcBef>
                <a:spcPts val="0"/>
              </a:spcBef>
              <a:spcAft>
                <a:spcPts val="0"/>
              </a:spcAft>
              <a:buClr>
                <a:schemeClr val="lt1"/>
              </a:buClr>
              <a:buSzPts val="1000"/>
              <a:buFont typeface="Instrument Sans"/>
              <a:buChar char="○"/>
              <a:defRPr/>
            </a:lvl5pPr>
            <a:lvl6pPr marL="2743200" lvl="5" indent="-292100">
              <a:lnSpc>
                <a:spcPct val="115000"/>
              </a:lnSpc>
              <a:spcBef>
                <a:spcPts val="0"/>
              </a:spcBef>
              <a:spcAft>
                <a:spcPts val="0"/>
              </a:spcAft>
              <a:buClr>
                <a:schemeClr val="lt1"/>
              </a:buClr>
              <a:buSzPts val="1000"/>
              <a:buFont typeface="Instrument Sans"/>
              <a:buChar char="■"/>
              <a:defRPr/>
            </a:lvl6pPr>
            <a:lvl7pPr marL="3200400" lvl="6" indent="-292100">
              <a:lnSpc>
                <a:spcPct val="115000"/>
              </a:lnSpc>
              <a:spcBef>
                <a:spcPts val="0"/>
              </a:spcBef>
              <a:spcAft>
                <a:spcPts val="0"/>
              </a:spcAft>
              <a:buClr>
                <a:schemeClr val="lt1"/>
              </a:buClr>
              <a:buSzPts val="1000"/>
              <a:buFont typeface="Instrument Sans"/>
              <a:buChar char="●"/>
              <a:defRPr/>
            </a:lvl7pPr>
            <a:lvl8pPr marL="3657600" lvl="7" indent="-292100">
              <a:lnSpc>
                <a:spcPct val="115000"/>
              </a:lnSpc>
              <a:spcBef>
                <a:spcPts val="0"/>
              </a:spcBef>
              <a:spcAft>
                <a:spcPts val="0"/>
              </a:spcAft>
              <a:buClr>
                <a:schemeClr val="lt1"/>
              </a:buClr>
              <a:buSzPts val="1000"/>
              <a:buFont typeface="Instrument Sans"/>
              <a:buChar char="○"/>
              <a:defRPr/>
            </a:lvl8pPr>
            <a:lvl9pPr marL="4114800" lvl="8" indent="-292100">
              <a:lnSpc>
                <a:spcPct val="115000"/>
              </a:lnSpc>
              <a:spcBef>
                <a:spcPts val="0"/>
              </a:spcBef>
              <a:spcAft>
                <a:spcPts val="0"/>
              </a:spcAft>
              <a:buClr>
                <a:schemeClr val="lt1"/>
              </a:buClr>
              <a:buSzPts val="1000"/>
              <a:buFont typeface="Instrument Sans"/>
              <a:buChar char="■"/>
              <a:defRPr/>
            </a:lvl9pPr>
          </a:lstStyle>
          <a:p>
            <a:endParaRPr/>
          </a:p>
        </p:txBody>
      </p:sp>
      <p:sp>
        <p:nvSpPr>
          <p:cNvPr id="275" name="Google Shape;275;p22"/>
          <p:cNvSpPr txBox="1">
            <a:spLocks noGrp="1"/>
          </p:cNvSpPr>
          <p:nvPr>
            <p:ph type="title"/>
          </p:nvPr>
        </p:nvSpPr>
        <p:spPr>
          <a:xfrm>
            <a:off x="284700" y="474750"/>
            <a:ext cx="56736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a:endParaRPr/>
          </a:p>
        </p:txBody>
      </p:sp>
      <p:sp>
        <p:nvSpPr>
          <p:cNvPr id="276" name="Google Shape;276;p22"/>
          <p:cNvSpPr txBox="1">
            <a:spLocks noGrp="1"/>
          </p:cNvSpPr>
          <p:nvPr>
            <p:ph type="subTitle" idx="8"/>
          </p:nvPr>
        </p:nvSpPr>
        <p:spPr>
          <a:xfrm>
            <a:off x="6084175" y="2787750"/>
            <a:ext cx="2772600" cy="192000"/>
          </a:xfrm>
          <a:prstGeom prst="rect">
            <a:avLst/>
          </a:prstGeom>
        </p:spPr>
        <p:txBody>
          <a:bodyPr spcFirstLastPara="1" wrap="square" lIns="182875" tIns="0" rIns="182875" bIns="0" anchor="t" anchorCtr="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ull image w/ left box">
  <p:cSld name="BLANK_1_1_1_1_1_1_1_1_1_1_1_1_1_1_1_1_1_1_1_1_2">
    <p:spTree>
      <p:nvGrpSpPr>
        <p:cNvPr id="1" name="Shape 277"/>
        <p:cNvGrpSpPr/>
        <p:nvPr/>
      </p:nvGrpSpPr>
      <p:grpSpPr>
        <a:xfrm>
          <a:off x="0" y="0"/>
          <a:ext cx="0" cy="0"/>
          <a:chOff x="0" y="0"/>
          <a:chExt cx="0" cy="0"/>
        </a:xfrm>
      </p:grpSpPr>
      <p:sp>
        <p:nvSpPr>
          <p:cNvPr id="278" name="Google Shape;278;p23"/>
          <p:cNvSpPr>
            <a:spLocks noGrp="1"/>
          </p:cNvSpPr>
          <p:nvPr>
            <p:ph type="pic" idx="2"/>
          </p:nvPr>
        </p:nvSpPr>
        <p:spPr>
          <a:xfrm>
            <a:off x="-10475" y="0"/>
            <a:ext cx="9167700" cy="5143500"/>
          </a:xfrm>
          <a:prstGeom prst="rect">
            <a:avLst/>
          </a:prstGeom>
          <a:noFill/>
          <a:ln>
            <a:noFill/>
          </a:ln>
        </p:spPr>
      </p:sp>
      <p:sp>
        <p:nvSpPr>
          <p:cNvPr id="279" name="Google Shape;279;p23"/>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80" name="Google Shape;280;p23"/>
          <p:cNvSpPr txBox="1">
            <a:spLocks noGrp="1"/>
          </p:cNvSpPr>
          <p:nvPr>
            <p:ph type="subTitle" idx="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81" name="Google Shape;281;p23"/>
          <p:cNvSpPr txBox="1">
            <a:spLocks noGrp="1"/>
          </p:cNvSpPr>
          <p:nvPr>
            <p:ph type="body" idx="4"/>
          </p:nvPr>
        </p:nvSpPr>
        <p:spPr>
          <a:xfrm>
            <a:off x="284800" y="3713250"/>
            <a:ext cx="4227300" cy="9552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282" name="Google Shape;282;p23"/>
          <p:cNvSpPr txBox="1">
            <a:spLocks noGrp="1"/>
          </p:cNvSpPr>
          <p:nvPr>
            <p:ph type="title"/>
          </p:nvPr>
        </p:nvSpPr>
        <p:spPr>
          <a:xfrm>
            <a:off x="284700" y="474750"/>
            <a:ext cx="4227300" cy="9654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a:endParaRPr/>
          </a:p>
        </p:txBody>
      </p:sp>
      <p:sp>
        <p:nvSpPr>
          <p:cNvPr id="283" name="Google Shape;283;p23"/>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ull image w/ right box ">
  <p:cSld name="BLANK_1_1_1_1_1_1_1_1_1_1_1_1_1_1_1_1_1_1_1_1_2_1">
    <p:spTree>
      <p:nvGrpSpPr>
        <p:cNvPr id="1" name="Shape 284"/>
        <p:cNvGrpSpPr/>
        <p:nvPr/>
      </p:nvGrpSpPr>
      <p:grpSpPr>
        <a:xfrm>
          <a:off x="0" y="0"/>
          <a:ext cx="0" cy="0"/>
          <a:chOff x="0" y="0"/>
          <a:chExt cx="0" cy="0"/>
        </a:xfrm>
      </p:grpSpPr>
      <p:sp>
        <p:nvSpPr>
          <p:cNvPr id="285" name="Google Shape;285;p24"/>
          <p:cNvSpPr>
            <a:spLocks noGrp="1"/>
          </p:cNvSpPr>
          <p:nvPr>
            <p:ph type="pic" idx="2"/>
          </p:nvPr>
        </p:nvSpPr>
        <p:spPr>
          <a:xfrm>
            <a:off x="-10475" y="0"/>
            <a:ext cx="9167700" cy="5143500"/>
          </a:xfrm>
          <a:prstGeom prst="rect">
            <a:avLst/>
          </a:prstGeom>
          <a:noFill/>
          <a:ln>
            <a:noFill/>
          </a:ln>
        </p:spPr>
      </p:sp>
      <p:sp>
        <p:nvSpPr>
          <p:cNvPr id="286" name="Google Shape;286;p24"/>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87" name="Google Shape;287;p24"/>
          <p:cNvSpPr txBox="1">
            <a:spLocks noGrp="1"/>
          </p:cNvSpPr>
          <p:nvPr>
            <p:ph type="subTitle" idx="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88" name="Google Shape;288;p24"/>
          <p:cNvSpPr txBox="1">
            <a:spLocks noGrp="1"/>
          </p:cNvSpPr>
          <p:nvPr>
            <p:ph type="body" idx="4"/>
          </p:nvPr>
        </p:nvSpPr>
        <p:spPr>
          <a:xfrm>
            <a:off x="5078626" y="3728550"/>
            <a:ext cx="3767400" cy="9417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289" name="Google Shape;289;p24"/>
          <p:cNvSpPr txBox="1">
            <a:spLocks noGrp="1"/>
          </p:cNvSpPr>
          <p:nvPr>
            <p:ph type="title"/>
          </p:nvPr>
        </p:nvSpPr>
        <p:spPr>
          <a:xfrm>
            <a:off x="284700" y="474750"/>
            <a:ext cx="4344900" cy="9654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a:endParaRPr/>
          </a:p>
        </p:txBody>
      </p:sp>
      <p:sp>
        <p:nvSpPr>
          <p:cNvPr id="290" name="Google Shape;290;p24"/>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images and blocks">
  <p:cSld name="CUSTOM_7">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5"/>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293" name="Google Shape;293;p25"/>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94" name="Google Shape;294;p25"/>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295" name="Google Shape;295;p25"/>
          <p:cNvSpPr txBox="1">
            <a:spLocks noGrp="1"/>
          </p:cNvSpPr>
          <p:nvPr>
            <p:ph type="body" idx="3"/>
          </p:nvPr>
        </p:nvSpPr>
        <p:spPr>
          <a:xfrm>
            <a:off x="284700" y="1862325"/>
            <a:ext cx="4219200" cy="5121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296" name="Google Shape;296;p25"/>
          <p:cNvSpPr>
            <a:spLocks noGrp="1"/>
          </p:cNvSpPr>
          <p:nvPr>
            <p:ph type="pic" idx="4"/>
          </p:nvPr>
        </p:nvSpPr>
        <p:spPr>
          <a:xfrm>
            <a:off x="4623425" y="672675"/>
            <a:ext cx="4247100" cy="1839300"/>
          </a:xfrm>
          <a:prstGeom prst="roundRect">
            <a:avLst>
              <a:gd name="adj" fmla="val 14674"/>
            </a:avLst>
          </a:prstGeom>
          <a:noFill/>
          <a:ln>
            <a:noFill/>
          </a:ln>
        </p:spPr>
      </p:sp>
      <p:sp>
        <p:nvSpPr>
          <p:cNvPr id="297" name="Google Shape;297;p25"/>
          <p:cNvSpPr>
            <a:spLocks noGrp="1"/>
          </p:cNvSpPr>
          <p:nvPr>
            <p:ph type="pic" idx="5"/>
          </p:nvPr>
        </p:nvSpPr>
        <p:spPr>
          <a:xfrm>
            <a:off x="4623425" y="2629425"/>
            <a:ext cx="4227600" cy="1074000"/>
          </a:xfrm>
          <a:prstGeom prst="roundRect">
            <a:avLst>
              <a:gd name="adj" fmla="val 50000"/>
            </a:avLst>
          </a:prstGeom>
          <a:noFill/>
          <a:ln>
            <a:noFill/>
          </a:ln>
        </p:spPr>
      </p:sp>
      <p:sp>
        <p:nvSpPr>
          <p:cNvPr id="298" name="Google Shape;298;p25"/>
          <p:cNvSpPr txBox="1">
            <a:spLocks noGrp="1"/>
          </p:cNvSpPr>
          <p:nvPr>
            <p:ph type="body" idx="6"/>
          </p:nvPr>
        </p:nvSpPr>
        <p:spPr>
          <a:xfrm>
            <a:off x="4627625" y="4055988"/>
            <a:ext cx="4219200" cy="612600"/>
          </a:xfrm>
          <a:prstGeom prst="rect">
            <a:avLst/>
          </a:prstGeom>
        </p:spPr>
        <p:txBody>
          <a:bodyPr spcFirstLastPara="1" wrap="square" lIns="0" tIns="91425" rIns="91425" bIns="91425" anchor="t" anchorCtr="0">
            <a:noAutofit/>
          </a:bodyPr>
          <a:lstStyle>
            <a:lvl1pPr marL="457200" lvl="0" indent="-292100">
              <a:spcBef>
                <a:spcPts val="0"/>
              </a:spcBef>
              <a:spcAft>
                <a:spcPts val="0"/>
              </a:spcAft>
              <a:buSzPts val="1000"/>
              <a:buFont typeface="Instrument Sans"/>
              <a:buChar char="●"/>
              <a:defRPr/>
            </a:lvl1pPr>
            <a:lvl2pPr marL="914400" lvl="1" indent="-292100">
              <a:spcBef>
                <a:spcPts val="800"/>
              </a:spcBef>
              <a:spcAft>
                <a:spcPts val="0"/>
              </a:spcAft>
              <a:buSzPts val="1000"/>
              <a:buFont typeface="Instrument Sans"/>
              <a:buChar char="○"/>
              <a:defRPr/>
            </a:lvl2pPr>
            <a:lvl3pPr marL="1371600" lvl="2" indent="-292100">
              <a:spcBef>
                <a:spcPts val="800"/>
              </a:spcBef>
              <a:spcAft>
                <a:spcPts val="0"/>
              </a:spcAft>
              <a:buSzPts val="1000"/>
              <a:buFont typeface="Instrument Sans"/>
              <a:buChar char="■"/>
              <a:defRPr/>
            </a:lvl3pPr>
            <a:lvl4pPr marL="1828800" lvl="3" indent="-292100">
              <a:spcBef>
                <a:spcPts val="800"/>
              </a:spcBef>
              <a:spcAft>
                <a:spcPts val="0"/>
              </a:spcAft>
              <a:buSzPts val="1000"/>
              <a:buFont typeface="Instrument Sans"/>
              <a:buChar char="●"/>
              <a:defRPr/>
            </a:lvl4pPr>
            <a:lvl5pPr marL="2286000" lvl="4" indent="-292100">
              <a:spcBef>
                <a:spcPts val="800"/>
              </a:spcBef>
              <a:spcAft>
                <a:spcPts val="0"/>
              </a:spcAft>
              <a:buSzPts val="1000"/>
              <a:buFont typeface="Instrument Sans"/>
              <a:buChar char="○"/>
              <a:defRPr/>
            </a:lvl5pPr>
            <a:lvl6pPr marL="2743200" lvl="5" indent="-292100">
              <a:spcBef>
                <a:spcPts val="800"/>
              </a:spcBef>
              <a:spcAft>
                <a:spcPts val="0"/>
              </a:spcAft>
              <a:buSzPts val="1000"/>
              <a:buFont typeface="Instrument Sans"/>
              <a:buChar char="■"/>
              <a:defRPr/>
            </a:lvl6pPr>
            <a:lvl7pPr marL="3200400" lvl="6" indent="-292100">
              <a:spcBef>
                <a:spcPts val="800"/>
              </a:spcBef>
              <a:spcAft>
                <a:spcPts val="0"/>
              </a:spcAft>
              <a:buSzPts val="1000"/>
              <a:buFont typeface="Instrument Sans"/>
              <a:buChar char="●"/>
              <a:defRPr/>
            </a:lvl7pPr>
            <a:lvl8pPr marL="3657600" lvl="7" indent="-292100">
              <a:spcBef>
                <a:spcPts val="800"/>
              </a:spcBef>
              <a:spcAft>
                <a:spcPts val="0"/>
              </a:spcAft>
              <a:buSzPts val="1000"/>
              <a:buFont typeface="Instrument Sans"/>
              <a:buChar char="○"/>
              <a:defRPr/>
            </a:lvl8pPr>
            <a:lvl9pPr marL="4114800" lvl="8" indent="-292100">
              <a:spcBef>
                <a:spcPts val="800"/>
              </a:spcBef>
              <a:spcAft>
                <a:spcPts val="800"/>
              </a:spcAft>
              <a:buSzPts val="1000"/>
              <a:buFont typeface="Instrument Sans"/>
              <a:buChar char="■"/>
              <a:defRPr/>
            </a:lvl9pPr>
          </a:lstStyle>
          <a:p>
            <a:endParaRPr/>
          </a:p>
        </p:txBody>
      </p:sp>
      <p:sp>
        <p:nvSpPr>
          <p:cNvPr id="299" name="Google Shape;299;p25"/>
          <p:cNvSpPr txBox="1">
            <a:spLocks noGrp="1"/>
          </p:cNvSpPr>
          <p:nvPr>
            <p:ph type="body" idx="7"/>
          </p:nvPr>
        </p:nvSpPr>
        <p:spPr>
          <a:xfrm>
            <a:off x="2450475" y="3154450"/>
            <a:ext cx="2055000" cy="546000"/>
          </a:xfrm>
          <a:prstGeom prst="rect">
            <a:avLst/>
          </a:prstGeom>
        </p:spPr>
        <p:txBody>
          <a:bodyPr spcFirstLastPara="1" wrap="square" lIns="182875" tIns="0" rIns="182875" bIns="182875"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300" name="Google Shape;300;p25"/>
          <p:cNvSpPr txBox="1">
            <a:spLocks noGrp="1"/>
          </p:cNvSpPr>
          <p:nvPr>
            <p:ph type="body" idx="8"/>
          </p:nvPr>
        </p:nvSpPr>
        <p:spPr>
          <a:xfrm>
            <a:off x="284700" y="3154450"/>
            <a:ext cx="2051400" cy="549000"/>
          </a:xfrm>
          <a:prstGeom prst="rect">
            <a:avLst/>
          </a:prstGeom>
        </p:spPr>
        <p:txBody>
          <a:bodyPr spcFirstLastPara="1" wrap="square" lIns="182875" tIns="0" rIns="182875" bIns="182875"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301" name="Google Shape;301;p25"/>
          <p:cNvSpPr txBox="1">
            <a:spLocks noGrp="1"/>
          </p:cNvSpPr>
          <p:nvPr>
            <p:ph type="title"/>
          </p:nvPr>
        </p:nvSpPr>
        <p:spPr>
          <a:xfrm>
            <a:off x="284700" y="672675"/>
            <a:ext cx="4219200" cy="7674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a:endParaRPr/>
          </a:p>
        </p:txBody>
      </p:sp>
      <p:sp>
        <p:nvSpPr>
          <p:cNvPr id="302" name="Google Shape;302;p25"/>
          <p:cNvSpPr txBox="1">
            <a:spLocks noGrp="1"/>
          </p:cNvSpPr>
          <p:nvPr>
            <p:ph type="subTitle" idx="9"/>
          </p:nvPr>
        </p:nvSpPr>
        <p:spPr>
          <a:xfrm>
            <a:off x="284700" y="2630400"/>
            <a:ext cx="2051400" cy="498900"/>
          </a:xfrm>
          <a:prstGeom prst="rect">
            <a:avLst/>
          </a:prstGeom>
        </p:spPr>
        <p:txBody>
          <a:bodyPr spcFirstLastPara="1" wrap="square" lIns="182875" tIns="182875" rIns="182875" bIns="0" anchor="t" anchorCtr="0">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a:endParaRPr/>
          </a:p>
        </p:txBody>
      </p:sp>
      <p:sp>
        <p:nvSpPr>
          <p:cNvPr id="303" name="Google Shape;303;p25"/>
          <p:cNvSpPr txBox="1">
            <a:spLocks noGrp="1"/>
          </p:cNvSpPr>
          <p:nvPr>
            <p:ph type="subTitle" idx="13"/>
          </p:nvPr>
        </p:nvSpPr>
        <p:spPr>
          <a:xfrm>
            <a:off x="2454069" y="2630400"/>
            <a:ext cx="2051400" cy="498900"/>
          </a:xfrm>
          <a:prstGeom prst="rect">
            <a:avLst/>
          </a:prstGeom>
        </p:spPr>
        <p:txBody>
          <a:bodyPr spcFirstLastPara="1" wrap="square" lIns="182875" tIns="182875" rIns="182875" bIns="0" anchor="t" anchorCtr="0">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oject details">
  <p:cSld name="CUSTOM_8">
    <p:spTree>
      <p:nvGrpSpPr>
        <p:cNvPr id="1" name="Shape 304"/>
        <p:cNvGrpSpPr/>
        <p:nvPr/>
      </p:nvGrpSpPr>
      <p:grpSpPr>
        <a:xfrm>
          <a:off x="0" y="0"/>
          <a:ext cx="0" cy="0"/>
          <a:chOff x="0" y="0"/>
          <a:chExt cx="0" cy="0"/>
        </a:xfrm>
      </p:grpSpPr>
      <p:sp>
        <p:nvSpPr>
          <p:cNvPr id="305" name="Google Shape;305;p26"/>
          <p:cNvSpPr/>
          <p:nvPr/>
        </p:nvSpPr>
        <p:spPr>
          <a:xfrm>
            <a:off x="288400" y="474900"/>
            <a:ext cx="8568300" cy="4193700"/>
          </a:xfrm>
          <a:prstGeom prst="roundRect">
            <a:avLst>
              <a:gd name="adj" fmla="val 552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306" name="Google Shape;306;p26"/>
          <p:cNvSpPr txBox="1">
            <a:spLocks noGrp="1"/>
          </p:cNvSpPr>
          <p:nvPr>
            <p:ph type="body" idx="1"/>
          </p:nvPr>
        </p:nvSpPr>
        <p:spPr>
          <a:xfrm>
            <a:off x="617750" y="775450"/>
            <a:ext cx="728100" cy="302100"/>
          </a:xfrm>
          <a:prstGeom prst="rect">
            <a:avLst/>
          </a:prstGeom>
        </p:spPr>
        <p:txBody>
          <a:bodyPr spcFirstLastPara="1" wrap="square" lIns="0" tIns="0" rIns="0" bIns="0" anchor="t" anchorCtr="0">
            <a:noAutofit/>
          </a:bodyPr>
          <a:lstStyle>
            <a:lvl1pPr marL="457200" lvl="0" indent="-228600">
              <a:spcBef>
                <a:spcPts val="0"/>
              </a:spcBef>
              <a:spcAft>
                <a:spcPts val="0"/>
              </a:spcAft>
              <a:buNone/>
              <a:defRPr/>
            </a:lvl1pPr>
            <a:lvl2pPr marL="914400" lvl="1" indent="-228600">
              <a:spcBef>
                <a:spcPts val="0"/>
              </a:spcBef>
              <a:spcAft>
                <a:spcPts val="0"/>
              </a:spcAft>
              <a:buNone/>
              <a:defRPr/>
            </a:lvl2pPr>
            <a:lvl3pPr marL="1371600" lvl="2" indent="-228600">
              <a:spcBef>
                <a:spcPts val="0"/>
              </a:spcBef>
              <a:spcAft>
                <a:spcPts val="0"/>
              </a:spcAft>
              <a:buNone/>
              <a:defRPr/>
            </a:lvl3pPr>
            <a:lvl4pPr marL="1828800" lvl="3" indent="-228600">
              <a:spcBef>
                <a:spcPts val="0"/>
              </a:spcBef>
              <a:spcAft>
                <a:spcPts val="0"/>
              </a:spcAft>
              <a:buNone/>
              <a:defRPr/>
            </a:lvl4pPr>
            <a:lvl5pPr marL="2286000" lvl="4" indent="-228600">
              <a:spcBef>
                <a:spcPts val="0"/>
              </a:spcBef>
              <a:spcAft>
                <a:spcPts val="0"/>
              </a:spcAft>
              <a:buNone/>
              <a:defRPr/>
            </a:lvl5pPr>
            <a:lvl6pPr marL="2743200" lvl="5" indent="-228600">
              <a:spcBef>
                <a:spcPts val="0"/>
              </a:spcBef>
              <a:spcAft>
                <a:spcPts val="0"/>
              </a:spcAft>
              <a:buNone/>
              <a:defRPr/>
            </a:lvl6pPr>
            <a:lvl7pPr marL="3200400" lvl="6" indent="-228600">
              <a:spcBef>
                <a:spcPts val="0"/>
              </a:spcBef>
              <a:spcAft>
                <a:spcPts val="0"/>
              </a:spcAft>
              <a:buNone/>
              <a:defRPr/>
            </a:lvl7pPr>
            <a:lvl8pPr marL="3657600" lvl="7" indent="-228600">
              <a:spcBef>
                <a:spcPts val="0"/>
              </a:spcBef>
              <a:spcAft>
                <a:spcPts val="0"/>
              </a:spcAft>
              <a:buNone/>
              <a:defRPr/>
            </a:lvl8pPr>
            <a:lvl9pPr marL="4114800" lvl="8" indent="-228600">
              <a:spcBef>
                <a:spcPts val="0"/>
              </a:spcBef>
              <a:spcAft>
                <a:spcPts val="0"/>
              </a:spcAft>
              <a:buNone/>
              <a:defRPr/>
            </a:lvl9pPr>
          </a:lstStyle>
          <a:p>
            <a:endParaRPr/>
          </a:p>
        </p:txBody>
      </p:sp>
      <p:sp>
        <p:nvSpPr>
          <p:cNvPr id="307" name="Google Shape;307;p26"/>
          <p:cNvSpPr txBox="1">
            <a:spLocks noGrp="1"/>
          </p:cNvSpPr>
          <p:nvPr>
            <p:ph type="body" idx="2"/>
          </p:nvPr>
        </p:nvSpPr>
        <p:spPr>
          <a:xfrm>
            <a:off x="617750" y="2630400"/>
            <a:ext cx="3889500" cy="1809600"/>
          </a:xfrm>
          <a:prstGeom prst="rect">
            <a:avLst/>
          </a:prstGeom>
        </p:spPr>
        <p:txBody>
          <a:bodyPr spcFirstLastPara="1" wrap="square" lIns="0" tIns="0" rIns="0" bIns="0" anchor="b" anchorCtr="0">
            <a:noAutofit/>
          </a:bodyPr>
          <a:lstStyle>
            <a:lvl1pPr marL="457200" lvl="0" indent="-228600">
              <a:spcBef>
                <a:spcPts val="0"/>
              </a:spcBef>
              <a:spcAft>
                <a:spcPts val="0"/>
              </a:spcAft>
              <a:buNone/>
              <a:defRPr/>
            </a:lvl1pPr>
            <a:lvl2pPr marL="914400" lvl="1" indent="-228600">
              <a:spcBef>
                <a:spcPts val="0"/>
              </a:spcBef>
              <a:spcAft>
                <a:spcPts val="0"/>
              </a:spcAft>
              <a:buNone/>
              <a:defRPr/>
            </a:lvl2pPr>
            <a:lvl3pPr marL="1371600" lvl="2" indent="-228600">
              <a:spcBef>
                <a:spcPts val="0"/>
              </a:spcBef>
              <a:spcAft>
                <a:spcPts val="0"/>
              </a:spcAft>
              <a:buNone/>
              <a:defRPr/>
            </a:lvl3pPr>
            <a:lvl4pPr marL="1828800" lvl="3" indent="-228600">
              <a:spcBef>
                <a:spcPts val="0"/>
              </a:spcBef>
              <a:spcAft>
                <a:spcPts val="0"/>
              </a:spcAft>
              <a:buNone/>
              <a:defRPr/>
            </a:lvl4pPr>
            <a:lvl5pPr marL="2286000" lvl="4" indent="-228600">
              <a:spcBef>
                <a:spcPts val="0"/>
              </a:spcBef>
              <a:spcAft>
                <a:spcPts val="0"/>
              </a:spcAft>
              <a:buNone/>
              <a:defRPr/>
            </a:lvl5pPr>
            <a:lvl6pPr marL="2743200" lvl="5" indent="-228600">
              <a:spcBef>
                <a:spcPts val="0"/>
              </a:spcBef>
              <a:spcAft>
                <a:spcPts val="0"/>
              </a:spcAft>
              <a:buNone/>
              <a:defRPr/>
            </a:lvl6pPr>
            <a:lvl7pPr marL="3200400" lvl="6" indent="-228600">
              <a:spcBef>
                <a:spcPts val="0"/>
              </a:spcBef>
              <a:spcAft>
                <a:spcPts val="0"/>
              </a:spcAft>
              <a:buNone/>
              <a:defRPr/>
            </a:lvl7pPr>
            <a:lvl8pPr marL="3657600" lvl="7" indent="-228600">
              <a:spcBef>
                <a:spcPts val="0"/>
              </a:spcBef>
              <a:spcAft>
                <a:spcPts val="0"/>
              </a:spcAft>
              <a:buNone/>
              <a:defRPr/>
            </a:lvl8pPr>
            <a:lvl9pPr marL="4114800" lvl="8" indent="-228600">
              <a:spcBef>
                <a:spcPts val="0"/>
              </a:spcBef>
              <a:spcAft>
                <a:spcPts val="0"/>
              </a:spcAft>
              <a:buNone/>
              <a:defRPr/>
            </a:lvl9pPr>
          </a:lstStyle>
          <a:p>
            <a:endParaRPr/>
          </a:p>
        </p:txBody>
      </p:sp>
      <p:sp>
        <p:nvSpPr>
          <p:cNvPr id="308" name="Google Shape;308;p26"/>
          <p:cNvSpPr>
            <a:spLocks noGrp="1"/>
          </p:cNvSpPr>
          <p:nvPr>
            <p:ph type="pic" idx="3"/>
          </p:nvPr>
        </p:nvSpPr>
        <p:spPr>
          <a:xfrm>
            <a:off x="6806700" y="1335775"/>
            <a:ext cx="1821600" cy="2563500"/>
          </a:xfrm>
          <a:prstGeom prst="roundRect">
            <a:avLst>
              <a:gd name="adj" fmla="val 13098"/>
            </a:avLst>
          </a:prstGeom>
          <a:noFill/>
          <a:ln>
            <a:noFill/>
          </a:ln>
        </p:spPr>
      </p:sp>
      <p:sp>
        <p:nvSpPr>
          <p:cNvPr id="309" name="Google Shape;309;p26"/>
          <p:cNvSpPr txBox="1">
            <a:spLocks noGrp="1"/>
          </p:cNvSpPr>
          <p:nvPr>
            <p:ph type="title"/>
          </p:nvPr>
        </p:nvSpPr>
        <p:spPr>
          <a:xfrm>
            <a:off x="622700" y="1323975"/>
            <a:ext cx="3889500" cy="965400"/>
          </a:xfrm>
          <a:prstGeom prst="rect">
            <a:avLst/>
          </a:prstGeom>
        </p:spPr>
        <p:txBody>
          <a:bodyPr spcFirstLastPara="1" wrap="square" lIns="0" tIns="0" rIns="0" bIns="0" anchor="t" anchorCtr="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a:endParaRPr/>
          </a:p>
        </p:txBody>
      </p:sp>
      <p:sp>
        <p:nvSpPr>
          <p:cNvPr id="310" name="Google Shape;310;p26"/>
          <p:cNvSpPr txBox="1">
            <a:spLocks noGrp="1"/>
          </p:cNvSpPr>
          <p:nvPr>
            <p:ph type="subTitle" idx="4"/>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11" name="Google Shape;311;p26"/>
          <p:cNvSpPr txBox="1">
            <a:spLocks noGrp="1"/>
          </p:cNvSpPr>
          <p:nvPr>
            <p:ph type="subTitle" idx="5"/>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12" name="Google Shape;312;p26"/>
          <p:cNvSpPr txBox="1">
            <a:spLocks noGrp="1"/>
          </p:cNvSpPr>
          <p:nvPr>
            <p:ph type="body" idx="6"/>
          </p:nvPr>
        </p:nvSpPr>
        <p:spPr>
          <a:xfrm>
            <a:off x="4629475" y="2513100"/>
            <a:ext cx="2055000" cy="1926600"/>
          </a:xfrm>
          <a:prstGeom prst="rect">
            <a:avLst/>
          </a:prstGeom>
        </p:spPr>
        <p:txBody>
          <a:bodyPr spcFirstLastPara="1" wrap="square" lIns="91425" tIns="91425" rIns="91425" bIns="91425" anchor="b" anchorCtr="0">
            <a:noAutofit/>
          </a:bodyPr>
          <a:lstStyle>
            <a:lvl1pPr marL="457200" lvl="0" indent="-228600">
              <a:lnSpc>
                <a:spcPct val="115000"/>
              </a:lnSpc>
              <a:spcBef>
                <a:spcPts val="0"/>
              </a:spcBef>
              <a:spcAft>
                <a:spcPts val="0"/>
              </a:spcAft>
              <a:buSzPts val="1000"/>
              <a:buNone/>
              <a:defRPr/>
            </a:lvl1pPr>
            <a:lvl2pPr marL="914400" lvl="1" indent="-228600">
              <a:lnSpc>
                <a:spcPct val="115000"/>
              </a:lnSpc>
              <a:spcBef>
                <a:spcPts val="0"/>
              </a:spcBef>
              <a:spcAft>
                <a:spcPts val="0"/>
              </a:spcAft>
              <a:buSzPts val="1000"/>
              <a:buNone/>
              <a:defRPr/>
            </a:lvl2pPr>
            <a:lvl3pPr marL="1371600" lvl="2" indent="-228600">
              <a:lnSpc>
                <a:spcPct val="115000"/>
              </a:lnSpc>
              <a:spcBef>
                <a:spcPts val="0"/>
              </a:spcBef>
              <a:spcAft>
                <a:spcPts val="0"/>
              </a:spcAft>
              <a:buSzPts val="1000"/>
              <a:buNone/>
              <a:defRPr/>
            </a:lvl3pPr>
            <a:lvl4pPr marL="1828800" lvl="3" indent="-228600">
              <a:lnSpc>
                <a:spcPct val="115000"/>
              </a:lnSpc>
              <a:spcBef>
                <a:spcPts val="0"/>
              </a:spcBef>
              <a:spcAft>
                <a:spcPts val="0"/>
              </a:spcAft>
              <a:buSzPts val="1000"/>
              <a:buNone/>
              <a:defRPr/>
            </a:lvl4pPr>
            <a:lvl5pPr marL="2286000" lvl="4" indent="-228600">
              <a:lnSpc>
                <a:spcPct val="115000"/>
              </a:lnSpc>
              <a:spcBef>
                <a:spcPts val="0"/>
              </a:spcBef>
              <a:spcAft>
                <a:spcPts val="0"/>
              </a:spcAft>
              <a:buSzPts val="1000"/>
              <a:buNone/>
              <a:defRPr/>
            </a:lvl5pPr>
            <a:lvl6pPr marL="2743200" lvl="5" indent="-228600">
              <a:lnSpc>
                <a:spcPct val="115000"/>
              </a:lnSpc>
              <a:spcBef>
                <a:spcPts val="0"/>
              </a:spcBef>
              <a:spcAft>
                <a:spcPts val="0"/>
              </a:spcAft>
              <a:buSzPts val="1000"/>
              <a:buNone/>
              <a:defRPr/>
            </a:lvl6pPr>
            <a:lvl7pPr marL="3200400" lvl="6" indent="-228600">
              <a:lnSpc>
                <a:spcPct val="115000"/>
              </a:lnSpc>
              <a:spcBef>
                <a:spcPts val="0"/>
              </a:spcBef>
              <a:spcAft>
                <a:spcPts val="0"/>
              </a:spcAft>
              <a:buSzPts val="1000"/>
              <a:buNone/>
              <a:defRPr/>
            </a:lvl7pPr>
            <a:lvl8pPr marL="3657600" lvl="7" indent="-228600">
              <a:lnSpc>
                <a:spcPct val="115000"/>
              </a:lnSpc>
              <a:spcBef>
                <a:spcPts val="0"/>
              </a:spcBef>
              <a:spcAft>
                <a:spcPts val="0"/>
              </a:spcAft>
              <a:buSzPts val="1000"/>
              <a:buNone/>
              <a:defRPr/>
            </a:lvl8pPr>
            <a:lvl9pPr marL="4114800" lvl="8" indent="-228600">
              <a:lnSpc>
                <a:spcPct val="115000"/>
              </a:lnSpc>
              <a:spcBef>
                <a:spcPts val="0"/>
              </a:spcBef>
              <a:spcAft>
                <a:spcPts val="0"/>
              </a:spcAft>
              <a:buSzPts val="1000"/>
              <a:buNone/>
              <a:defRPr/>
            </a:lvl9pPr>
          </a:lstStyle>
          <a:p>
            <a:endParaRPr/>
          </a:p>
        </p:txBody>
      </p:sp>
      <p:sp>
        <p:nvSpPr>
          <p:cNvPr id="313" name="Google Shape;313;p26"/>
          <p:cNvSpPr txBox="1">
            <a:spLocks noGrp="1"/>
          </p:cNvSpPr>
          <p:nvPr>
            <p:ph type="subTitle" idx="7"/>
          </p:nvPr>
        </p:nvSpPr>
        <p:spPr>
          <a:xfrm>
            <a:off x="4783900" y="1539225"/>
            <a:ext cx="1821600" cy="568500"/>
          </a:xfrm>
          <a:prstGeom prst="rect">
            <a:avLst/>
          </a:prstGeom>
        </p:spPr>
        <p:txBody>
          <a:bodyPr spcFirstLastPara="1" wrap="square" lIns="91425" tIns="91425" rIns="91425" bIns="91425" anchor="t" anchorCtr="0">
            <a:noAutofit/>
          </a:bodyPr>
          <a:lstStyle>
            <a:lvl1pPr lvl="0">
              <a:spcBef>
                <a:spcPts val="0"/>
              </a:spcBef>
              <a:spcAft>
                <a:spcPts val="0"/>
              </a:spcAft>
              <a:buNone/>
              <a:defRPr sz="1200" b="1"/>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14" name="Google Shape;314;p26"/>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oject details 2">
  <p:cSld name="CUSTOM_8_1">
    <p:spTree>
      <p:nvGrpSpPr>
        <p:cNvPr id="1" name="Shape 315"/>
        <p:cNvGrpSpPr/>
        <p:nvPr/>
      </p:nvGrpSpPr>
      <p:grpSpPr>
        <a:xfrm>
          <a:off x="0" y="0"/>
          <a:ext cx="0" cy="0"/>
          <a:chOff x="0" y="0"/>
          <a:chExt cx="0" cy="0"/>
        </a:xfrm>
      </p:grpSpPr>
      <p:sp>
        <p:nvSpPr>
          <p:cNvPr id="316" name="Google Shape;316;p27"/>
          <p:cNvSpPr/>
          <p:nvPr/>
        </p:nvSpPr>
        <p:spPr>
          <a:xfrm>
            <a:off x="288400" y="474900"/>
            <a:ext cx="8568300" cy="4193700"/>
          </a:xfrm>
          <a:prstGeom prst="roundRect">
            <a:avLst>
              <a:gd name="adj" fmla="val 552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317" name="Google Shape;317;p27"/>
          <p:cNvSpPr txBox="1">
            <a:spLocks noGrp="1"/>
          </p:cNvSpPr>
          <p:nvPr>
            <p:ph type="body" idx="1"/>
          </p:nvPr>
        </p:nvSpPr>
        <p:spPr>
          <a:xfrm>
            <a:off x="617750" y="775450"/>
            <a:ext cx="728100" cy="302100"/>
          </a:xfrm>
          <a:prstGeom prst="rect">
            <a:avLst/>
          </a:prstGeom>
        </p:spPr>
        <p:txBody>
          <a:bodyPr spcFirstLastPara="1" wrap="square" lIns="0" tIns="0" rIns="0" bIns="0" anchor="t" anchorCtr="0">
            <a:noAutofit/>
          </a:bodyPr>
          <a:lstStyle>
            <a:lvl1pPr marL="457200" lvl="0" indent="-228600">
              <a:spcBef>
                <a:spcPts val="0"/>
              </a:spcBef>
              <a:spcAft>
                <a:spcPts val="0"/>
              </a:spcAft>
              <a:buNone/>
              <a:defRPr/>
            </a:lvl1pPr>
            <a:lvl2pPr marL="914400" lvl="1" indent="-228600">
              <a:spcBef>
                <a:spcPts val="0"/>
              </a:spcBef>
              <a:spcAft>
                <a:spcPts val="0"/>
              </a:spcAft>
              <a:buNone/>
              <a:defRPr/>
            </a:lvl2pPr>
            <a:lvl3pPr marL="1371600" lvl="2" indent="-228600">
              <a:spcBef>
                <a:spcPts val="0"/>
              </a:spcBef>
              <a:spcAft>
                <a:spcPts val="0"/>
              </a:spcAft>
              <a:buNone/>
              <a:defRPr/>
            </a:lvl3pPr>
            <a:lvl4pPr marL="1828800" lvl="3" indent="-228600">
              <a:spcBef>
                <a:spcPts val="0"/>
              </a:spcBef>
              <a:spcAft>
                <a:spcPts val="0"/>
              </a:spcAft>
              <a:buNone/>
              <a:defRPr/>
            </a:lvl4pPr>
            <a:lvl5pPr marL="2286000" lvl="4" indent="-228600">
              <a:spcBef>
                <a:spcPts val="0"/>
              </a:spcBef>
              <a:spcAft>
                <a:spcPts val="0"/>
              </a:spcAft>
              <a:buNone/>
              <a:defRPr/>
            </a:lvl5pPr>
            <a:lvl6pPr marL="2743200" lvl="5" indent="-228600">
              <a:spcBef>
                <a:spcPts val="0"/>
              </a:spcBef>
              <a:spcAft>
                <a:spcPts val="0"/>
              </a:spcAft>
              <a:buNone/>
              <a:defRPr/>
            </a:lvl6pPr>
            <a:lvl7pPr marL="3200400" lvl="6" indent="-228600">
              <a:spcBef>
                <a:spcPts val="0"/>
              </a:spcBef>
              <a:spcAft>
                <a:spcPts val="0"/>
              </a:spcAft>
              <a:buNone/>
              <a:defRPr/>
            </a:lvl7pPr>
            <a:lvl8pPr marL="3657600" lvl="7" indent="-228600">
              <a:spcBef>
                <a:spcPts val="0"/>
              </a:spcBef>
              <a:spcAft>
                <a:spcPts val="0"/>
              </a:spcAft>
              <a:buNone/>
              <a:defRPr/>
            </a:lvl8pPr>
            <a:lvl9pPr marL="4114800" lvl="8" indent="-228600">
              <a:spcBef>
                <a:spcPts val="0"/>
              </a:spcBef>
              <a:spcAft>
                <a:spcPts val="0"/>
              </a:spcAft>
              <a:buNone/>
              <a:defRPr/>
            </a:lvl9pPr>
          </a:lstStyle>
          <a:p>
            <a:endParaRPr/>
          </a:p>
        </p:txBody>
      </p:sp>
      <p:sp>
        <p:nvSpPr>
          <p:cNvPr id="318" name="Google Shape;318;p27"/>
          <p:cNvSpPr txBox="1">
            <a:spLocks noGrp="1"/>
          </p:cNvSpPr>
          <p:nvPr>
            <p:ph type="body" idx="2"/>
          </p:nvPr>
        </p:nvSpPr>
        <p:spPr>
          <a:xfrm>
            <a:off x="617750" y="2630400"/>
            <a:ext cx="3889500" cy="1809600"/>
          </a:xfrm>
          <a:prstGeom prst="rect">
            <a:avLst/>
          </a:prstGeom>
        </p:spPr>
        <p:txBody>
          <a:bodyPr spcFirstLastPara="1" wrap="square" lIns="0" tIns="0" rIns="0" bIns="0" anchor="b" anchorCtr="0">
            <a:noAutofit/>
          </a:bodyPr>
          <a:lstStyle>
            <a:lvl1pPr marL="457200" lvl="0" indent="-228600">
              <a:spcBef>
                <a:spcPts val="0"/>
              </a:spcBef>
              <a:spcAft>
                <a:spcPts val="0"/>
              </a:spcAft>
              <a:buNone/>
              <a:defRPr/>
            </a:lvl1pPr>
            <a:lvl2pPr marL="914400" lvl="1" indent="-228600">
              <a:spcBef>
                <a:spcPts val="0"/>
              </a:spcBef>
              <a:spcAft>
                <a:spcPts val="0"/>
              </a:spcAft>
              <a:buNone/>
              <a:defRPr/>
            </a:lvl2pPr>
            <a:lvl3pPr marL="1371600" lvl="2" indent="-228600">
              <a:spcBef>
                <a:spcPts val="0"/>
              </a:spcBef>
              <a:spcAft>
                <a:spcPts val="0"/>
              </a:spcAft>
              <a:buNone/>
              <a:defRPr/>
            </a:lvl3pPr>
            <a:lvl4pPr marL="1828800" lvl="3" indent="-228600">
              <a:spcBef>
                <a:spcPts val="0"/>
              </a:spcBef>
              <a:spcAft>
                <a:spcPts val="0"/>
              </a:spcAft>
              <a:buNone/>
              <a:defRPr/>
            </a:lvl4pPr>
            <a:lvl5pPr marL="2286000" lvl="4" indent="-228600">
              <a:spcBef>
                <a:spcPts val="0"/>
              </a:spcBef>
              <a:spcAft>
                <a:spcPts val="0"/>
              </a:spcAft>
              <a:buNone/>
              <a:defRPr/>
            </a:lvl5pPr>
            <a:lvl6pPr marL="2743200" lvl="5" indent="-228600">
              <a:spcBef>
                <a:spcPts val="0"/>
              </a:spcBef>
              <a:spcAft>
                <a:spcPts val="0"/>
              </a:spcAft>
              <a:buNone/>
              <a:defRPr/>
            </a:lvl6pPr>
            <a:lvl7pPr marL="3200400" lvl="6" indent="-228600">
              <a:spcBef>
                <a:spcPts val="0"/>
              </a:spcBef>
              <a:spcAft>
                <a:spcPts val="0"/>
              </a:spcAft>
              <a:buNone/>
              <a:defRPr/>
            </a:lvl7pPr>
            <a:lvl8pPr marL="3657600" lvl="7" indent="-228600">
              <a:spcBef>
                <a:spcPts val="0"/>
              </a:spcBef>
              <a:spcAft>
                <a:spcPts val="0"/>
              </a:spcAft>
              <a:buNone/>
              <a:defRPr/>
            </a:lvl8pPr>
            <a:lvl9pPr marL="4114800" lvl="8" indent="-228600">
              <a:spcBef>
                <a:spcPts val="0"/>
              </a:spcBef>
              <a:spcAft>
                <a:spcPts val="0"/>
              </a:spcAft>
              <a:buNone/>
              <a:defRPr/>
            </a:lvl9pPr>
          </a:lstStyle>
          <a:p>
            <a:endParaRPr/>
          </a:p>
        </p:txBody>
      </p:sp>
      <p:sp>
        <p:nvSpPr>
          <p:cNvPr id="319" name="Google Shape;319;p27"/>
          <p:cNvSpPr txBox="1">
            <a:spLocks noGrp="1"/>
          </p:cNvSpPr>
          <p:nvPr>
            <p:ph type="title"/>
          </p:nvPr>
        </p:nvSpPr>
        <p:spPr>
          <a:xfrm>
            <a:off x="622700" y="1323975"/>
            <a:ext cx="3889500" cy="965400"/>
          </a:xfrm>
          <a:prstGeom prst="rect">
            <a:avLst/>
          </a:prstGeom>
        </p:spPr>
        <p:txBody>
          <a:bodyPr spcFirstLastPara="1" wrap="square" lIns="0" tIns="0" rIns="0" bIns="0" anchor="t" anchorCtr="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a:endParaRPr/>
          </a:p>
        </p:txBody>
      </p:sp>
      <p:sp>
        <p:nvSpPr>
          <p:cNvPr id="320" name="Google Shape;320;p27"/>
          <p:cNvSpPr txBox="1">
            <a:spLocks noGrp="1"/>
          </p:cNvSpPr>
          <p:nvPr>
            <p:ph type="subTitle" idx="3"/>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21" name="Google Shape;321;p27"/>
          <p:cNvSpPr txBox="1">
            <a:spLocks noGrp="1"/>
          </p:cNvSpPr>
          <p:nvPr>
            <p:ph type="subTitle" idx="4"/>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22" name="Google Shape;322;p27"/>
          <p:cNvSpPr txBox="1">
            <a:spLocks noGrp="1"/>
          </p:cNvSpPr>
          <p:nvPr>
            <p:ph type="body" idx="5"/>
          </p:nvPr>
        </p:nvSpPr>
        <p:spPr>
          <a:xfrm>
            <a:off x="4629475" y="2513100"/>
            <a:ext cx="2055000" cy="1926600"/>
          </a:xfrm>
          <a:prstGeom prst="rect">
            <a:avLst/>
          </a:prstGeom>
        </p:spPr>
        <p:txBody>
          <a:bodyPr spcFirstLastPara="1" wrap="square" lIns="91425" tIns="91425" rIns="91425" bIns="91425" anchor="b" anchorCtr="0">
            <a:noAutofit/>
          </a:bodyPr>
          <a:lstStyle>
            <a:lvl1pPr marL="457200" lvl="0" indent="-228600">
              <a:lnSpc>
                <a:spcPct val="115000"/>
              </a:lnSpc>
              <a:spcBef>
                <a:spcPts val="0"/>
              </a:spcBef>
              <a:spcAft>
                <a:spcPts val="0"/>
              </a:spcAft>
              <a:buSzPts val="1000"/>
              <a:buNone/>
              <a:defRPr/>
            </a:lvl1pPr>
            <a:lvl2pPr marL="914400" lvl="1" indent="-228600">
              <a:lnSpc>
                <a:spcPct val="115000"/>
              </a:lnSpc>
              <a:spcBef>
                <a:spcPts val="0"/>
              </a:spcBef>
              <a:spcAft>
                <a:spcPts val="0"/>
              </a:spcAft>
              <a:buSzPts val="1000"/>
              <a:buNone/>
              <a:defRPr/>
            </a:lvl2pPr>
            <a:lvl3pPr marL="1371600" lvl="2" indent="-228600">
              <a:lnSpc>
                <a:spcPct val="115000"/>
              </a:lnSpc>
              <a:spcBef>
                <a:spcPts val="0"/>
              </a:spcBef>
              <a:spcAft>
                <a:spcPts val="0"/>
              </a:spcAft>
              <a:buSzPts val="1000"/>
              <a:buNone/>
              <a:defRPr/>
            </a:lvl3pPr>
            <a:lvl4pPr marL="1828800" lvl="3" indent="-228600">
              <a:lnSpc>
                <a:spcPct val="115000"/>
              </a:lnSpc>
              <a:spcBef>
                <a:spcPts val="0"/>
              </a:spcBef>
              <a:spcAft>
                <a:spcPts val="0"/>
              </a:spcAft>
              <a:buSzPts val="1000"/>
              <a:buNone/>
              <a:defRPr/>
            </a:lvl4pPr>
            <a:lvl5pPr marL="2286000" lvl="4" indent="-228600">
              <a:lnSpc>
                <a:spcPct val="115000"/>
              </a:lnSpc>
              <a:spcBef>
                <a:spcPts val="0"/>
              </a:spcBef>
              <a:spcAft>
                <a:spcPts val="0"/>
              </a:spcAft>
              <a:buSzPts val="1000"/>
              <a:buNone/>
              <a:defRPr/>
            </a:lvl5pPr>
            <a:lvl6pPr marL="2743200" lvl="5" indent="-228600">
              <a:lnSpc>
                <a:spcPct val="115000"/>
              </a:lnSpc>
              <a:spcBef>
                <a:spcPts val="0"/>
              </a:spcBef>
              <a:spcAft>
                <a:spcPts val="0"/>
              </a:spcAft>
              <a:buSzPts val="1000"/>
              <a:buNone/>
              <a:defRPr/>
            </a:lvl6pPr>
            <a:lvl7pPr marL="3200400" lvl="6" indent="-228600">
              <a:lnSpc>
                <a:spcPct val="115000"/>
              </a:lnSpc>
              <a:spcBef>
                <a:spcPts val="0"/>
              </a:spcBef>
              <a:spcAft>
                <a:spcPts val="0"/>
              </a:spcAft>
              <a:buSzPts val="1000"/>
              <a:buNone/>
              <a:defRPr/>
            </a:lvl7pPr>
            <a:lvl8pPr marL="3657600" lvl="7" indent="-228600">
              <a:lnSpc>
                <a:spcPct val="115000"/>
              </a:lnSpc>
              <a:spcBef>
                <a:spcPts val="0"/>
              </a:spcBef>
              <a:spcAft>
                <a:spcPts val="0"/>
              </a:spcAft>
              <a:buSzPts val="1000"/>
              <a:buNone/>
              <a:defRPr/>
            </a:lvl8pPr>
            <a:lvl9pPr marL="4114800" lvl="8" indent="-228600">
              <a:lnSpc>
                <a:spcPct val="115000"/>
              </a:lnSpc>
              <a:spcBef>
                <a:spcPts val="0"/>
              </a:spcBef>
              <a:spcAft>
                <a:spcPts val="0"/>
              </a:spcAft>
              <a:buSzPts val="1000"/>
              <a:buNone/>
              <a:defRPr/>
            </a:lvl9pPr>
          </a:lstStyle>
          <a:p>
            <a:endParaRPr/>
          </a:p>
        </p:txBody>
      </p:sp>
      <p:sp>
        <p:nvSpPr>
          <p:cNvPr id="323" name="Google Shape;323;p27"/>
          <p:cNvSpPr txBox="1">
            <a:spLocks noGrp="1"/>
          </p:cNvSpPr>
          <p:nvPr>
            <p:ph type="subTitle" idx="6"/>
          </p:nvPr>
        </p:nvSpPr>
        <p:spPr>
          <a:xfrm>
            <a:off x="4783900" y="1539225"/>
            <a:ext cx="1821600" cy="568500"/>
          </a:xfrm>
          <a:prstGeom prst="rect">
            <a:avLst/>
          </a:prstGeom>
        </p:spPr>
        <p:txBody>
          <a:bodyPr spcFirstLastPara="1" wrap="square" lIns="91425" tIns="91425" rIns="91425" bIns="91425" anchor="t" anchorCtr="0">
            <a:noAutofit/>
          </a:bodyPr>
          <a:lstStyle>
            <a:lvl1pPr lvl="0">
              <a:spcBef>
                <a:spcPts val="0"/>
              </a:spcBef>
              <a:spcAft>
                <a:spcPts val="0"/>
              </a:spcAft>
              <a:buNone/>
              <a:defRPr sz="1200" b="1"/>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24" name="Google Shape;324;p27"/>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oxes and image">
  <p:cSld name="CUSTOM">
    <p:spTree>
      <p:nvGrpSpPr>
        <p:cNvPr id="1" name="Shape 325"/>
        <p:cNvGrpSpPr/>
        <p:nvPr/>
      </p:nvGrpSpPr>
      <p:grpSpPr>
        <a:xfrm>
          <a:off x="0" y="0"/>
          <a:ext cx="0" cy="0"/>
          <a:chOff x="0" y="0"/>
          <a:chExt cx="0" cy="0"/>
        </a:xfrm>
      </p:grpSpPr>
      <p:sp>
        <p:nvSpPr>
          <p:cNvPr id="326" name="Google Shape;326;p28"/>
          <p:cNvSpPr/>
          <p:nvPr/>
        </p:nvSpPr>
        <p:spPr>
          <a:xfrm>
            <a:off x="6084175" y="474900"/>
            <a:ext cx="2771400" cy="4193700"/>
          </a:xfrm>
          <a:prstGeom prst="roundRect">
            <a:avLst>
              <a:gd name="adj" fmla="val 7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327" name="Google Shape;327;p28"/>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328" name="Google Shape;328;p28"/>
          <p:cNvSpPr/>
          <p:nvPr/>
        </p:nvSpPr>
        <p:spPr>
          <a:xfrm>
            <a:off x="288400" y="474900"/>
            <a:ext cx="5670000" cy="4193700"/>
          </a:xfrm>
          <a:prstGeom prst="roundRect">
            <a:avLst>
              <a:gd name="adj" fmla="val 407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329" name="Google Shape;329;p28"/>
          <p:cNvSpPr/>
          <p:nvPr/>
        </p:nvSpPr>
        <p:spPr>
          <a:xfrm>
            <a:off x="567700" y="4089150"/>
            <a:ext cx="1112100" cy="350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chemeClr val="lt1"/>
              </a:solidFill>
              <a:latin typeface="Instrument Sans Medium"/>
              <a:ea typeface="Instrument Sans Medium"/>
              <a:cs typeface="Instrument Sans Medium"/>
              <a:sym typeface="Instrument Sans Medium"/>
            </a:endParaRPr>
          </a:p>
        </p:txBody>
      </p:sp>
      <p:sp>
        <p:nvSpPr>
          <p:cNvPr id="330" name="Google Shape;330;p28"/>
          <p:cNvSpPr/>
          <p:nvPr/>
        </p:nvSpPr>
        <p:spPr>
          <a:xfrm>
            <a:off x="1679742" y="4089150"/>
            <a:ext cx="1112100" cy="350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chemeClr val="lt1"/>
              </a:solidFill>
              <a:latin typeface="Instrument Sans Medium"/>
              <a:ea typeface="Instrument Sans Medium"/>
              <a:cs typeface="Instrument Sans Medium"/>
              <a:sym typeface="Instrument Sans Medium"/>
            </a:endParaRPr>
          </a:p>
        </p:txBody>
      </p:sp>
      <p:sp>
        <p:nvSpPr>
          <p:cNvPr id="331" name="Google Shape;331;p28"/>
          <p:cNvSpPr/>
          <p:nvPr/>
        </p:nvSpPr>
        <p:spPr>
          <a:xfrm>
            <a:off x="2791783" y="4089150"/>
            <a:ext cx="1112100" cy="350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chemeClr val="lt1"/>
              </a:solidFill>
              <a:latin typeface="Instrument Sans Medium"/>
              <a:ea typeface="Instrument Sans Medium"/>
              <a:cs typeface="Instrument Sans Medium"/>
              <a:sym typeface="Instrument Sans Medium"/>
            </a:endParaRPr>
          </a:p>
        </p:txBody>
      </p:sp>
      <p:sp>
        <p:nvSpPr>
          <p:cNvPr id="332" name="Google Shape;332;p28"/>
          <p:cNvSpPr txBox="1">
            <a:spLocks noGrp="1"/>
          </p:cNvSpPr>
          <p:nvPr>
            <p:ph type="title"/>
          </p:nvPr>
        </p:nvSpPr>
        <p:spPr>
          <a:xfrm>
            <a:off x="586125" y="745875"/>
            <a:ext cx="4471200" cy="942000"/>
          </a:xfrm>
          <a:prstGeom prst="rect">
            <a:avLst/>
          </a:prstGeom>
        </p:spPr>
        <p:txBody>
          <a:bodyPr spcFirstLastPara="1" wrap="square" lIns="0" tIns="0" rIns="0" bIns="0" anchor="t" anchorCtr="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a:endParaRPr/>
          </a:p>
        </p:txBody>
      </p:sp>
      <p:sp>
        <p:nvSpPr>
          <p:cNvPr id="333" name="Google Shape;333;p28"/>
          <p:cNvSpPr txBox="1">
            <a:spLocks noGrp="1"/>
          </p:cNvSpPr>
          <p:nvPr>
            <p:ph type="body" idx="1"/>
          </p:nvPr>
        </p:nvSpPr>
        <p:spPr>
          <a:xfrm>
            <a:off x="6379950" y="3477525"/>
            <a:ext cx="2121300" cy="965100"/>
          </a:xfrm>
          <a:prstGeom prst="rect">
            <a:avLst/>
          </a:prstGeom>
        </p:spPr>
        <p:txBody>
          <a:bodyPr spcFirstLastPara="1" wrap="square" lIns="0" tIns="0" rIns="0" bIns="0" anchor="b" anchorCtr="0">
            <a:noAutofit/>
          </a:bodyPr>
          <a:lstStyle>
            <a:lvl1pPr marL="457200" lvl="0" indent="-228600">
              <a:spcBef>
                <a:spcPts val="0"/>
              </a:spcBef>
              <a:spcAft>
                <a:spcPts val="0"/>
              </a:spcAft>
              <a:buNone/>
              <a:defRPr/>
            </a:lvl1pPr>
            <a:lvl2pPr marL="914400" lvl="1" indent="-228600">
              <a:spcBef>
                <a:spcPts val="0"/>
              </a:spcBef>
              <a:spcAft>
                <a:spcPts val="0"/>
              </a:spcAft>
              <a:buNone/>
              <a:defRPr/>
            </a:lvl2pPr>
            <a:lvl3pPr marL="1371600" lvl="2" indent="-228600">
              <a:spcBef>
                <a:spcPts val="0"/>
              </a:spcBef>
              <a:spcAft>
                <a:spcPts val="0"/>
              </a:spcAft>
              <a:buNone/>
              <a:defRPr/>
            </a:lvl3pPr>
            <a:lvl4pPr marL="1828800" lvl="3" indent="-228600">
              <a:spcBef>
                <a:spcPts val="0"/>
              </a:spcBef>
              <a:spcAft>
                <a:spcPts val="0"/>
              </a:spcAft>
              <a:buNone/>
              <a:defRPr/>
            </a:lvl4pPr>
            <a:lvl5pPr marL="2286000" lvl="4" indent="-228600">
              <a:spcBef>
                <a:spcPts val="0"/>
              </a:spcBef>
              <a:spcAft>
                <a:spcPts val="0"/>
              </a:spcAft>
              <a:buNone/>
              <a:defRPr/>
            </a:lvl5pPr>
            <a:lvl6pPr marL="2743200" lvl="5" indent="-228600">
              <a:spcBef>
                <a:spcPts val="0"/>
              </a:spcBef>
              <a:spcAft>
                <a:spcPts val="0"/>
              </a:spcAft>
              <a:buNone/>
              <a:defRPr/>
            </a:lvl6pPr>
            <a:lvl7pPr marL="3200400" lvl="6" indent="-228600">
              <a:spcBef>
                <a:spcPts val="0"/>
              </a:spcBef>
              <a:spcAft>
                <a:spcPts val="0"/>
              </a:spcAft>
              <a:buNone/>
              <a:defRPr/>
            </a:lvl7pPr>
            <a:lvl8pPr marL="3657600" lvl="7" indent="-228600">
              <a:spcBef>
                <a:spcPts val="0"/>
              </a:spcBef>
              <a:spcAft>
                <a:spcPts val="0"/>
              </a:spcAft>
              <a:buNone/>
              <a:defRPr/>
            </a:lvl8pPr>
            <a:lvl9pPr marL="4114800" lvl="8" indent="-228600">
              <a:spcBef>
                <a:spcPts val="0"/>
              </a:spcBef>
              <a:spcAft>
                <a:spcPts val="0"/>
              </a:spcAft>
              <a:buNone/>
              <a:defRPr/>
            </a:lvl9pPr>
          </a:lstStyle>
          <a:p>
            <a:endParaRPr/>
          </a:p>
        </p:txBody>
      </p:sp>
      <p:sp>
        <p:nvSpPr>
          <p:cNvPr id="334" name="Google Shape;334;p28"/>
          <p:cNvSpPr txBox="1">
            <a:spLocks noGrp="1"/>
          </p:cNvSpPr>
          <p:nvPr>
            <p:ph type="subTitle" idx="2"/>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35" name="Google Shape;335;p28"/>
          <p:cNvSpPr txBox="1">
            <a:spLocks noGrp="1"/>
          </p:cNvSpPr>
          <p:nvPr>
            <p:ph type="subTitle" idx="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36" name="Google Shape;336;p28"/>
          <p:cNvSpPr>
            <a:spLocks noGrp="1"/>
          </p:cNvSpPr>
          <p:nvPr>
            <p:ph type="pic" idx="4"/>
          </p:nvPr>
        </p:nvSpPr>
        <p:spPr>
          <a:xfrm>
            <a:off x="6084175" y="474750"/>
            <a:ext cx="2771400" cy="1458300"/>
          </a:xfrm>
          <a:prstGeom prst="roundRect">
            <a:avLst>
              <a:gd name="adj" fmla="val 11040"/>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ext steps 4 elements 1">
  <p:cSld name="CUSTOM_10_3">
    <p:bg>
      <p:bgPr>
        <a:solidFill>
          <a:schemeClr val="dk2"/>
        </a:solidFill>
        <a:effectLst/>
      </p:bgPr>
    </p:bg>
    <p:spTree>
      <p:nvGrpSpPr>
        <p:cNvPr id="1" name="Shape 337"/>
        <p:cNvGrpSpPr/>
        <p:nvPr/>
      </p:nvGrpSpPr>
      <p:grpSpPr>
        <a:xfrm>
          <a:off x="0" y="0"/>
          <a:ext cx="0" cy="0"/>
          <a:chOff x="0" y="0"/>
          <a:chExt cx="0" cy="0"/>
        </a:xfrm>
      </p:grpSpPr>
      <p:pic>
        <p:nvPicPr>
          <p:cNvPr id="338" name="Google Shape;338;p29"/>
          <p:cNvPicPr preferRelativeResize="0"/>
          <p:nvPr/>
        </p:nvPicPr>
        <p:blipFill rotWithShape="1">
          <a:blip r:embed="rId2">
            <a:alphaModFix/>
          </a:blip>
          <a:srcRect t="12335" r="33444" b="31415"/>
          <a:stretch/>
        </p:blipFill>
        <p:spPr>
          <a:xfrm>
            <a:off x="3058325" y="0"/>
            <a:ext cx="6085676" cy="5143500"/>
          </a:xfrm>
          <a:prstGeom prst="rect">
            <a:avLst/>
          </a:prstGeom>
          <a:noFill/>
          <a:ln>
            <a:noFill/>
          </a:ln>
        </p:spPr>
      </p:pic>
      <p:sp>
        <p:nvSpPr>
          <p:cNvPr id="339" name="Google Shape;339;p29"/>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40" name="Google Shape;340;p29"/>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341" name="Google Shape;341;p29"/>
          <p:cNvSpPr txBox="1">
            <a:spLocks noGrp="1"/>
          </p:cNvSpPr>
          <p:nvPr>
            <p:ph type="title"/>
          </p:nvPr>
        </p:nvSpPr>
        <p:spPr>
          <a:xfrm>
            <a:off x="288400" y="476400"/>
            <a:ext cx="2769000" cy="496800"/>
          </a:xfrm>
          <a:prstGeom prst="rect">
            <a:avLst/>
          </a:prstGeom>
        </p:spPr>
        <p:txBody>
          <a:bodyPr spcFirstLastPara="1" wrap="square" lIns="0" tIns="0" rIns="0" bIns="0" anchor="b" anchorCtr="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a:endParaRPr/>
          </a:p>
        </p:txBody>
      </p:sp>
      <p:sp>
        <p:nvSpPr>
          <p:cNvPr id="342" name="Google Shape;342;p29"/>
          <p:cNvSpPr txBox="1">
            <a:spLocks noGrp="1"/>
          </p:cNvSpPr>
          <p:nvPr>
            <p:ph type="subTitle" idx="3"/>
          </p:nvPr>
        </p:nvSpPr>
        <p:spPr>
          <a:xfrm>
            <a:off x="284701" y="1716225"/>
            <a:ext cx="854700" cy="646200"/>
          </a:xfrm>
          <a:prstGeom prst="rect">
            <a:avLst/>
          </a:prstGeom>
        </p:spPr>
        <p:txBody>
          <a:bodyPr spcFirstLastPara="1" wrap="square" lIns="182875" tIns="91425" rIns="91425" bIns="91425" anchor="ctr" anchorCtr="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43" name="Google Shape;343;p29"/>
          <p:cNvSpPr txBox="1">
            <a:spLocks noGrp="1"/>
          </p:cNvSpPr>
          <p:nvPr>
            <p:ph type="subTitle" idx="4"/>
          </p:nvPr>
        </p:nvSpPr>
        <p:spPr>
          <a:xfrm>
            <a:off x="1148000" y="1713825"/>
            <a:ext cx="2448600" cy="646200"/>
          </a:xfrm>
          <a:prstGeom prst="rect">
            <a:avLst/>
          </a:prstGeom>
        </p:spPr>
        <p:txBody>
          <a:bodyPr spcFirstLastPara="1" wrap="square" lIns="91425" tIns="91425" rIns="91425" bIns="91425" anchor="ctr" anchorCtr="0">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44" name="Google Shape;344;p29"/>
          <p:cNvSpPr txBox="1">
            <a:spLocks noGrp="1"/>
          </p:cNvSpPr>
          <p:nvPr>
            <p:ph type="subTitle" idx="5"/>
          </p:nvPr>
        </p:nvSpPr>
        <p:spPr>
          <a:xfrm>
            <a:off x="5842012" y="1713825"/>
            <a:ext cx="2448600" cy="6462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45" name="Google Shape;345;p29"/>
          <p:cNvSpPr txBox="1">
            <a:spLocks noGrp="1"/>
          </p:cNvSpPr>
          <p:nvPr>
            <p:ph type="subTitle" idx="6"/>
          </p:nvPr>
        </p:nvSpPr>
        <p:spPr>
          <a:xfrm>
            <a:off x="284701" y="2506919"/>
            <a:ext cx="854700" cy="646200"/>
          </a:xfrm>
          <a:prstGeom prst="rect">
            <a:avLst/>
          </a:prstGeom>
        </p:spPr>
        <p:txBody>
          <a:bodyPr spcFirstLastPara="1" wrap="square" lIns="182875" tIns="91425" rIns="91425" bIns="91425" anchor="ctr" anchorCtr="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46" name="Google Shape;346;p29"/>
          <p:cNvSpPr txBox="1">
            <a:spLocks noGrp="1"/>
          </p:cNvSpPr>
          <p:nvPr>
            <p:ph type="subTitle" idx="7"/>
          </p:nvPr>
        </p:nvSpPr>
        <p:spPr>
          <a:xfrm>
            <a:off x="1148000" y="2504519"/>
            <a:ext cx="2448600" cy="646200"/>
          </a:xfrm>
          <a:prstGeom prst="rect">
            <a:avLst/>
          </a:prstGeom>
        </p:spPr>
        <p:txBody>
          <a:bodyPr spcFirstLastPara="1" wrap="square" lIns="91425" tIns="91425" rIns="91425" bIns="91425" anchor="ctr" anchorCtr="0">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47" name="Google Shape;347;p29"/>
          <p:cNvSpPr txBox="1">
            <a:spLocks noGrp="1"/>
          </p:cNvSpPr>
          <p:nvPr>
            <p:ph type="subTitle" idx="8"/>
          </p:nvPr>
        </p:nvSpPr>
        <p:spPr>
          <a:xfrm>
            <a:off x="5842012" y="2504519"/>
            <a:ext cx="2448600" cy="6462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48" name="Google Shape;348;p29"/>
          <p:cNvSpPr txBox="1">
            <a:spLocks noGrp="1"/>
          </p:cNvSpPr>
          <p:nvPr>
            <p:ph type="subTitle" idx="9"/>
          </p:nvPr>
        </p:nvSpPr>
        <p:spPr>
          <a:xfrm>
            <a:off x="284701" y="3255713"/>
            <a:ext cx="854700" cy="646200"/>
          </a:xfrm>
          <a:prstGeom prst="rect">
            <a:avLst/>
          </a:prstGeom>
        </p:spPr>
        <p:txBody>
          <a:bodyPr spcFirstLastPara="1" wrap="square" lIns="182875" tIns="91425" rIns="91425" bIns="91425" anchor="ctr" anchorCtr="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49" name="Google Shape;349;p29"/>
          <p:cNvSpPr txBox="1">
            <a:spLocks noGrp="1"/>
          </p:cNvSpPr>
          <p:nvPr>
            <p:ph type="subTitle" idx="13"/>
          </p:nvPr>
        </p:nvSpPr>
        <p:spPr>
          <a:xfrm>
            <a:off x="1148000" y="3253313"/>
            <a:ext cx="2448600" cy="646200"/>
          </a:xfrm>
          <a:prstGeom prst="rect">
            <a:avLst/>
          </a:prstGeom>
        </p:spPr>
        <p:txBody>
          <a:bodyPr spcFirstLastPara="1" wrap="square" lIns="91425" tIns="91425" rIns="91425" bIns="91425" anchor="ctr" anchorCtr="0">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50" name="Google Shape;350;p29"/>
          <p:cNvSpPr txBox="1">
            <a:spLocks noGrp="1"/>
          </p:cNvSpPr>
          <p:nvPr>
            <p:ph type="subTitle" idx="14"/>
          </p:nvPr>
        </p:nvSpPr>
        <p:spPr>
          <a:xfrm>
            <a:off x="5842012" y="3253313"/>
            <a:ext cx="2448600" cy="6462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51" name="Google Shape;351;p29"/>
          <p:cNvSpPr txBox="1">
            <a:spLocks noGrp="1"/>
          </p:cNvSpPr>
          <p:nvPr>
            <p:ph type="subTitle" idx="15"/>
          </p:nvPr>
        </p:nvSpPr>
        <p:spPr>
          <a:xfrm>
            <a:off x="284701" y="4029675"/>
            <a:ext cx="854700" cy="646200"/>
          </a:xfrm>
          <a:prstGeom prst="rect">
            <a:avLst/>
          </a:prstGeom>
        </p:spPr>
        <p:txBody>
          <a:bodyPr spcFirstLastPara="1" wrap="square" lIns="182875" tIns="91425" rIns="91425" bIns="91425" anchor="ctr" anchorCtr="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52" name="Google Shape;352;p29"/>
          <p:cNvSpPr txBox="1">
            <a:spLocks noGrp="1"/>
          </p:cNvSpPr>
          <p:nvPr>
            <p:ph type="subTitle" idx="16"/>
          </p:nvPr>
        </p:nvSpPr>
        <p:spPr>
          <a:xfrm>
            <a:off x="1148000" y="4027275"/>
            <a:ext cx="2448600" cy="646200"/>
          </a:xfrm>
          <a:prstGeom prst="rect">
            <a:avLst/>
          </a:prstGeom>
        </p:spPr>
        <p:txBody>
          <a:bodyPr spcFirstLastPara="1" wrap="square" lIns="91425" tIns="91425" rIns="91425" bIns="91425" anchor="ctr" anchorCtr="0">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53" name="Google Shape;353;p29"/>
          <p:cNvSpPr txBox="1">
            <a:spLocks noGrp="1"/>
          </p:cNvSpPr>
          <p:nvPr>
            <p:ph type="subTitle" idx="17"/>
          </p:nvPr>
        </p:nvSpPr>
        <p:spPr>
          <a:xfrm>
            <a:off x="5842012" y="4027275"/>
            <a:ext cx="2448600" cy="6462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a:endParaRPr/>
          </a:p>
        </p:txBody>
      </p:sp>
      <p:sp>
        <p:nvSpPr>
          <p:cNvPr id="354" name="Google Shape;354;p29"/>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5"/>
        <p:cNvGrpSpPr/>
        <p:nvPr/>
      </p:nvGrpSpPr>
      <p:grpSpPr>
        <a:xfrm>
          <a:off x="0" y="0"/>
          <a:ext cx="0" cy="0"/>
          <a:chOff x="0" y="0"/>
          <a:chExt cx="0" cy="0"/>
        </a:xfrm>
      </p:grpSpPr>
      <p:sp>
        <p:nvSpPr>
          <p:cNvPr id="356" name="Google Shape;356;p30"/>
          <p:cNvSpPr txBox="1">
            <a:spLocks noGrp="1"/>
          </p:cNvSpPr>
          <p:nvPr>
            <p:ph type="ctrTitle"/>
          </p:nvPr>
        </p:nvSpPr>
        <p:spPr>
          <a:xfrm>
            <a:off x="311708" y="744575"/>
            <a:ext cx="8520600" cy="2052600"/>
          </a:xfrm>
          <a:prstGeom prst="rect">
            <a:avLst/>
          </a:prstGeom>
        </p:spPr>
        <p:txBody>
          <a:bodyPr spcFirstLastPara="1" wrap="square" lIns="0" tIns="0" rIns="91425" bIns="0" anchor="b" anchorCtr="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a:endParaRPr/>
          </a:p>
        </p:txBody>
      </p:sp>
      <p:sp>
        <p:nvSpPr>
          <p:cNvPr id="357" name="Google Shape;357;p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p:cSld name="BLANK_2_1">
    <p:spTree>
      <p:nvGrpSpPr>
        <p:cNvPr id="1" name="Shape 28"/>
        <p:cNvGrpSpPr/>
        <p:nvPr/>
      </p:nvGrpSpPr>
      <p:grpSpPr>
        <a:xfrm>
          <a:off x="0" y="0"/>
          <a:ext cx="0" cy="0"/>
          <a:chOff x="0" y="0"/>
          <a:chExt cx="0" cy="0"/>
        </a:xfrm>
      </p:grpSpPr>
      <p:sp>
        <p:nvSpPr>
          <p:cNvPr id="29" name="Google Shape;29;p4"/>
          <p:cNvSpPr/>
          <p:nvPr/>
        </p:nvSpPr>
        <p:spPr>
          <a:xfrm>
            <a:off x="608106" y="3907013"/>
            <a:ext cx="571200" cy="57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strument Sans"/>
              <a:ea typeface="Instrument Sans"/>
              <a:cs typeface="Instrument Sans"/>
              <a:sym typeface="Instrument Sans"/>
            </a:endParaRPr>
          </a:p>
        </p:txBody>
      </p:sp>
      <p:sp>
        <p:nvSpPr>
          <p:cNvPr id="30" name="Google Shape;30;p4"/>
          <p:cNvSpPr>
            <a:spLocks noGrp="1"/>
          </p:cNvSpPr>
          <p:nvPr>
            <p:ph type="pic" idx="2"/>
          </p:nvPr>
        </p:nvSpPr>
        <p:spPr>
          <a:xfrm>
            <a:off x="598225" y="3900375"/>
            <a:ext cx="571200" cy="571200"/>
          </a:xfrm>
          <a:prstGeom prst="ellipse">
            <a:avLst/>
          </a:prstGeom>
          <a:noFill/>
          <a:ln>
            <a:noFill/>
          </a:ln>
        </p:spPr>
      </p:sp>
      <p:sp>
        <p:nvSpPr>
          <p:cNvPr id="31" name="Google Shape;31;p4"/>
          <p:cNvSpPr txBox="1">
            <a:spLocks noGrp="1"/>
          </p:cNvSpPr>
          <p:nvPr>
            <p:ph type="title"/>
          </p:nvPr>
        </p:nvSpPr>
        <p:spPr>
          <a:xfrm>
            <a:off x="291800" y="465200"/>
            <a:ext cx="5666400" cy="2047800"/>
          </a:xfrm>
          <a:prstGeom prst="rect">
            <a:avLst/>
          </a:prstGeom>
        </p:spPr>
        <p:txBody>
          <a:bodyPr spcFirstLastPara="1" wrap="square" lIns="0" tIns="0" rIns="0" bIns="0" anchor="t" anchorCtr="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a:endParaRPr/>
          </a:p>
        </p:txBody>
      </p:sp>
      <p:sp>
        <p:nvSpPr>
          <p:cNvPr id="32" name="Google Shape;32;p4"/>
          <p:cNvSpPr txBox="1">
            <a:spLocks noGrp="1"/>
          </p:cNvSpPr>
          <p:nvPr>
            <p:ph type="subTitle" idx="1"/>
          </p:nvPr>
        </p:nvSpPr>
        <p:spPr>
          <a:xfrm>
            <a:off x="1416800" y="3864575"/>
            <a:ext cx="2908800" cy="3084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a:endParaRPr/>
          </a:p>
        </p:txBody>
      </p:sp>
      <p:sp>
        <p:nvSpPr>
          <p:cNvPr id="33" name="Google Shape;33;p4"/>
          <p:cNvSpPr txBox="1">
            <a:spLocks noGrp="1"/>
          </p:cNvSpPr>
          <p:nvPr>
            <p:ph type="subTitle" idx="3"/>
          </p:nvPr>
        </p:nvSpPr>
        <p:spPr>
          <a:xfrm>
            <a:off x="1416800" y="4185969"/>
            <a:ext cx="2908800" cy="308400"/>
          </a:xfrm>
          <a:prstGeom prst="rect">
            <a:avLst/>
          </a:prstGeom>
        </p:spPr>
        <p:txBody>
          <a:bodyPr spcFirstLastPara="1" wrap="square" lIns="0" tIns="0" rIns="0" bIns="0" anchor="t" anchorCtr="0">
            <a:noAutofit/>
          </a:bodyPr>
          <a:lstStyle>
            <a:lvl1pPr lvl="0">
              <a:lnSpc>
                <a:spcPct val="110000"/>
              </a:lnSpc>
              <a:spcBef>
                <a:spcPts val="0"/>
              </a:spcBef>
              <a:spcAft>
                <a:spcPts val="0"/>
              </a:spcAft>
              <a:buNone/>
              <a:defRPr sz="1200" i="1">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a:endParaRPr/>
          </a:p>
        </p:txBody>
      </p:sp>
      <p:grpSp>
        <p:nvGrpSpPr>
          <p:cNvPr id="34" name="Google Shape;34;p4"/>
          <p:cNvGrpSpPr/>
          <p:nvPr/>
        </p:nvGrpSpPr>
        <p:grpSpPr>
          <a:xfrm>
            <a:off x="5689900" y="0"/>
            <a:ext cx="2908801" cy="5143500"/>
            <a:chOff x="5689900" y="0"/>
            <a:chExt cx="2908801" cy="5143500"/>
          </a:xfrm>
        </p:grpSpPr>
        <p:pic>
          <p:nvPicPr>
            <p:cNvPr id="35" name="Google Shape;35;p4"/>
            <p:cNvPicPr preferRelativeResize="0"/>
            <p:nvPr/>
          </p:nvPicPr>
          <p:blipFill rotWithShape="1">
            <a:blip r:embed="rId2">
              <a:alphaModFix/>
            </a:blip>
            <a:srcRect b="18778"/>
            <a:stretch/>
          </p:blipFill>
          <p:spPr>
            <a:xfrm>
              <a:off x="5689900" y="2780975"/>
              <a:ext cx="2908800" cy="2362525"/>
            </a:xfrm>
            <a:prstGeom prst="rect">
              <a:avLst/>
            </a:prstGeom>
            <a:noFill/>
            <a:ln>
              <a:noFill/>
            </a:ln>
          </p:spPr>
        </p:pic>
        <p:pic>
          <p:nvPicPr>
            <p:cNvPr id="36" name="Google Shape;36;p4"/>
            <p:cNvPicPr preferRelativeResize="0"/>
            <p:nvPr/>
          </p:nvPicPr>
          <p:blipFill rotWithShape="1">
            <a:blip r:embed="rId3">
              <a:alphaModFix/>
            </a:blip>
            <a:srcRect t="25727"/>
            <a:stretch/>
          </p:blipFill>
          <p:spPr>
            <a:xfrm>
              <a:off x="5689900" y="0"/>
              <a:ext cx="2908800" cy="2160400"/>
            </a:xfrm>
            <a:prstGeom prst="rect">
              <a:avLst/>
            </a:prstGeom>
            <a:noFill/>
            <a:ln>
              <a:noFill/>
            </a:ln>
          </p:spPr>
        </p:pic>
        <p:pic>
          <p:nvPicPr>
            <p:cNvPr id="37" name="Google Shape;37;p4"/>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58"/>
        <p:cNvGrpSpPr/>
        <p:nvPr/>
      </p:nvGrpSpPr>
      <p:grpSpPr>
        <a:xfrm>
          <a:off x="0" y="0"/>
          <a:ext cx="0" cy="0"/>
          <a:chOff x="0" y="0"/>
          <a:chExt cx="0" cy="0"/>
        </a:xfrm>
      </p:grpSpPr>
      <p:sp>
        <p:nvSpPr>
          <p:cNvPr id="359" name="Google Shape;359;p31"/>
          <p:cNvSpPr txBox="1">
            <a:spLocks noGrp="1"/>
          </p:cNvSpPr>
          <p:nvPr>
            <p:ph type="title"/>
          </p:nvPr>
        </p:nvSpPr>
        <p:spPr>
          <a:xfrm>
            <a:off x="311700" y="2150850"/>
            <a:ext cx="8520600" cy="841800"/>
          </a:xfrm>
          <a:prstGeom prst="rect">
            <a:avLst/>
          </a:prstGeom>
        </p:spPr>
        <p:txBody>
          <a:bodyPr spcFirstLastPara="1" wrap="square" lIns="0" tIns="0" rIns="91425" bIns="0" anchor="ctr" anchorCtr="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60"/>
        <p:cNvGrpSpPr/>
        <p:nvPr/>
      </p:nvGrpSpPr>
      <p:grpSpPr>
        <a:xfrm>
          <a:off x="0" y="0"/>
          <a:ext cx="0" cy="0"/>
          <a:chOff x="0" y="0"/>
          <a:chExt cx="0" cy="0"/>
        </a:xfrm>
      </p:grpSpPr>
      <p:sp>
        <p:nvSpPr>
          <p:cNvPr id="361" name="Google Shape;361;p32"/>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62" name="Google Shape;36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63"/>
        <p:cNvGrpSpPr/>
        <p:nvPr/>
      </p:nvGrpSpPr>
      <p:grpSpPr>
        <a:xfrm>
          <a:off x="0" y="0"/>
          <a:ext cx="0" cy="0"/>
          <a:chOff x="0" y="0"/>
          <a:chExt cx="0" cy="0"/>
        </a:xfrm>
      </p:grpSpPr>
      <p:sp>
        <p:nvSpPr>
          <p:cNvPr id="364" name="Google Shape;364;p33"/>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65" name="Google Shape;365;p3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6" name="Google Shape;366;p33"/>
          <p:cNvSpPr txBox="1">
            <a:spLocks noGrp="1"/>
          </p:cNvSpPr>
          <p:nvPr>
            <p:ph type="body" idx="2"/>
          </p:nvPr>
        </p:nvSpPr>
        <p:spPr>
          <a:xfrm>
            <a:off x="4832400" y="1152475"/>
            <a:ext cx="3999900" cy="34164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311700" y="555600"/>
            <a:ext cx="2808000" cy="755700"/>
          </a:xfrm>
          <a:prstGeom prst="rect">
            <a:avLst/>
          </a:prstGeom>
        </p:spPr>
        <p:txBody>
          <a:bodyPr spcFirstLastPara="1" wrap="square" lIns="0" tIns="0" rIns="91425" bIns="0" anchor="b" anchorCtr="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371" name="Google Shape;371;p3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490250" y="450150"/>
            <a:ext cx="6367800" cy="4090800"/>
          </a:xfrm>
          <a:prstGeom prst="rect">
            <a:avLst/>
          </a:prstGeom>
        </p:spPr>
        <p:txBody>
          <a:bodyPr spcFirstLastPara="1" wrap="square" lIns="0" tIns="0" rIns="91425" bIns="0" anchor="ctr" anchorCtr="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4"/>
        <p:cNvGrpSpPr/>
        <p:nvPr/>
      </p:nvGrpSpPr>
      <p:grpSpPr>
        <a:xfrm>
          <a:off x="0" y="0"/>
          <a:ext cx="0" cy="0"/>
          <a:chOff x="0" y="0"/>
          <a:chExt cx="0" cy="0"/>
        </a:xfrm>
      </p:grpSpPr>
      <p:sp>
        <p:nvSpPr>
          <p:cNvPr id="375" name="Google Shape;375;p37"/>
          <p:cNvSpPr txBox="1">
            <a:spLocks noGrp="1"/>
          </p:cNvSpPr>
          <p:nvPr>
            <p:ph type="title"/>
          </p:nvPr>
        </p:nvSpPr>
        <p:spPr>
          <a:xfrm>
            <a:off x="265500" y="1233175"/>
            <a:ext cx="4045200" cy="1482300"/>
          </a:xfrm>
          <a:prstGeom prst="rect">
            <a:avLst/>
          </a:prstGeom>
        </p:spPr>
        <p:txBody>
          <a:bodyPr spcFirstLastPara="1" wrap="square" lIns="0" tIns="0" rIns="91425" bIns="0" anchor="b" anchorCtr="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376" name="Google Shape;376;p3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77" name="Google Shape;377;p3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8"/>
        <p:cNvGrpSpPr/>
        <p:nvPr/>
      </p:nvGrpSpPr>
      <p:grpSpPr>
        <a:xfrm>
          <a:off x="0" y="0"/>
          <a:ext cx="0" cy="0"/>
          <a:chOff x="0" y="0"/>
          <a:chExt cx="0" cy="0"/>
        </a:xfrm>
      </p:grpSpPr>
      <p:sp>
        <p:nvSpPr>
          <p:cNvPr id="379" name="Google Shape;379;p3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000"/>
              <a:buNone/>
              <a:defRPr/>
            </a:lvl1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0"/>
        <p:cNvGrpSpPr/>
        <p:nvPr/>
      </p:nvGrpSpPr>
      <p:grpSpPr>
        <a:xfrm>
          <a:off x="0" y="0"/>
          <a:ext cx="0" cy="0"/>
          <a:chOff x="0" y="0"/>
          <a:chExt cx="0" cy="0"/>
        </a:xfrm>
      </p:grpSpPr>
      <p:sp>
        <p:nvSpPr>
          <p:cNvPr id="381" name="Google Shape;381;p39"/>
          <p:cNvSpPr txBox="1">
            <a:spLocks noGrp="1"/>
          </p:cNvSpPr>
          <p:nvPr>
            <p:ph type="title" hasCustomPrompt="1"/>
          </p:nvPr>
        </p:nvSpPr>
        <p:spPr>
          <a:xfrm>
            <a:off x="311700" y="1106125"/>
            <a:ext cx="8520600" cy="1963500"/>
          </a:xfrm>
          <a:prstGeom prst="rect">
            <a:avLst/>
          </a:prstGeom>
        </p:spPr>
        <p:txBody>
          <a:bodyPr spcFirstLastPara="1" wrap="square" lIns="0" tIns="0" rIns="91425" bIns="0" anchor="b" anchorCtr="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82" name="Google Shape;382;p3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Char char="●"/>
              <a:defRPr/>
            </a:lvl1pPr>
            <a:lvl2pPr marL="914400" lvl="1" indent="-292100" algn="ctr">
              <a:spcBef>
                <a:spcPts val="0"/>
              </a:spcBef>
              <a:spcAft>
                <a:spcPts val="0"/>
              </a:spcAft>
              <a:buSzPts val="10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 Alt 4 elements">
  <p:cSld name="BLANK_1_1_1_1_1_1_1_1_1_1_1_2">
    <p:bg>
      <p:bgPr>
        <a:solidFill>
          <a:schemeClr val="dk2"/>
        </a:solidFill>
        <a:effectLst/>
      </p:bgPr>
    </p:bg>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t="12335" r="33444" b="31415"/>
          <a:stretch/>
        </p:blipFill>
        <p:spPr>
          <a:xfrm>
            <a:off x="3058325" y="0"/>
            <a:ext cx="6085676" cy="5143500"/>
          </a:xfrm>
          <a:prstGeom prst="rect">
            <a:avLst/>
          </a:prstGeom>
          <a:noFill/>
          <a:ln>
            <a:noFill/>
          </a:ln>
        </p:spPr>
      </p:pic>
      <p:sp>
        <p:nvSpPr>
          <p:cNvPr id="40" name="Google Shape;40;p5"/>
          <p:cNvSpPr txBox="1">
            <a:spLocks noGrp="1"/>
          </p:cNvSpPr>
          <p:nvPr>
            <p:ph type="body" idx="1"/>
          </p:nvPr>
        </p:nvSpPr>
        <p:spPr>
          <a:xfrm>
            <a:off x="4628175" y="2623228"/>
            <a:ext cx="2055000" cy="1281600"/>
          </a:xfrm>
          <a:prstGeom prst="rect">
            <a:avLst/>
          </a:prstGeom>
        </p:spPr>
        <p:txBody>
          <a:bodyPr spcFirstLastPara="1" wrap="square" lIns="137150" tIns="91425" rIns="91425" bIns="91425"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41" name="Google Shape;41;p5"/>
          <p:cNvSpPr txBox="1">
            <a:spLocks noGrp="1"/>
          </p:cNvSpPr>
          <p:nvPr>
            <p:ph type="body" idx="2"/>
          </p:nvPr>
        </p:nvSpPr>
        <p:spPr>
          <a:xfrm>
            <a:off x="6801875" y="2623228"/>
            <a:ext cx="2055000" cy="1281600"/>
          </a:xfrm>
          <a:prstGeom prst="rect">
            <a:avLst/>
          </a:prstGeom>
        </p:spPr>
        <p:txBody>
          <a:bodyPr spcFirstLastPara="1" wrap="square" lIns="137150" tIns="91425" rIns="91425" bIns="91425"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42" name="Google Shape;42;p5"/>
          <p:cNvSpPr txBox="1">
            <a:spLocks noGrp="1"/>
          </p:cNvSpPr>
          <p:nvPr>
            <p:ph type="body" idx="3"/>
          </p:nvPr>
        </p:nvSpPr>
        <p:spPr>
          <a:xfrm>
            <a:off x="280875" y="2623228"/>
            <a:ext cx="2055000" cy="1281600"/>
          </a:xfrm>
          <a:prstGeom prst="rect">
            <a:avLst/>
          </a:prstGeom>
        </p:spPr>
        <p:txBody>
          <a:bodyPr spcFirstLastPara="1" wrap="square" lIns="137150" tIns="91425" rIns="91425" bIns="91425"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43" name="Google Shape;43;p5"/>
          <p:cNvSpPr txBox="1">
            <a:spLocks noGrp="1"/>
          </p:cNvSpPr>
          <p:nvPr>
            <p:ph type="body" idx="4"/>
          </p:nvPr>
        </p:nvSpPr>
        <p:spPr>
          <a:xfrm>
            <a:off x="2454525" y="2623228"/>
            <a:ext cx="2055000" cy="1281600"/>
          </a:xfrm>
          <a:prstGeom prst="rect">
            <a:avLst/>
          </a:prstGeom>
        </p:spPr>
        <p:txBody>
          <a:bodyPr spcFirstLastPara="1" wrap="square" lIns="137150" tIns="91425" rIns="91425" bIns="91425" anchor="t" anchorCtr="0">
            <a:noAutofit/>
          </a:bodyPr>
          <a:lstStyle>
            <a:lvl1pPr marL="457200" lvl="0"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marL="914400" lvl="1"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marL="1371600" lvl="2"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marL="1828800" lvl="3"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marL="2286000" lvl="4"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marL="2743200" lvl="5"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marL="3200400" lvl="6"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marL="3657600" lvl="7"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marL="4114800" lvl="8" indent="-3175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a:endParaRPr/>
          </a:p>
        </p:txBody>
      </p:sp>
      <p:sp>
        <p:nvSpPr>
          <p:cNvPr id="44" name="Google Shape;44;p5"/>
          <p:cNvSpPr txBox="1">
            <a:spLocks noGrp="1"/>
          </p:cNvSpPr>
          <p:nvPr>
            <p:ph type="subTitle" idx="5"/>
          </p:nvPr>
        </p:nvSpPr>
        <p:spPr>
          <a:xfrm>
            <a:off x="289100" y="4018750"/>
            <a:ext cx="20550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
          <p:cNvSpPr txBox="1">
            <a:spLocks noGrp="1"/>
          </p:cNvSpPr>
          <p:nvPr>
            <p:ph type="subTitle" idx="6"/>
          </p:nvPr>
        </p:nvSpPr>
        <p:spPr>
          <a:xfrm>
            <a:off x="2459475" y="4018750"/>
            <a:ext cx="20550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
          <p:cNvSpPr txBox="1">
            <a:spLocks noGrp="1"/>
          </p:cNvSpPr>
          <p:nvPr>
            <p:ph type="subTitle" idx="7"/>
          </p:nvPr>
        </p:nvSpPr>
        <p:spPr>
          <a:xfrm>
            <a:off x="4629100" y="4018750"/>
            <a:ext cx="20550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
          <p:cNvSpPr txBox="1">
            <a:spLocks noGrp="1"/>
          </p:cNvSpPr>
          <p:nvPr>
            <p:ph type="subTitle" idx="8"/>
          </p:nvPr>
        </p:nvSpPr>
        <p:spPr>
          <a:xfrm>
            <a:off x="6807639" y="4018750"/>
            <a:ext cx="20550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
          <p:cNvSpPr txBox="1">
            <a:spLocks noGrp="1"/>
          </p:cNvSpPr>
          <p:nvPr>
            <p:ph type="title"/>
          </p:nvPr>
        </p:nvSpPr>
        <p:spPr>
          <a:xfrm>
            <a:off x="292597" y="474750"/>
            <a:ext cx="63903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49" name="Google Shape;49;p5"/>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5"/>
          <p:cNvSpPr txBox="1">
            <a:spLocks noGrp="1"/>
          </p:cNvSpPr>
          <p:nvPr>
            <p:ph type="subTitle" idx="9"/>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51" name="Google Shape;51;p5"/>
          <p:cNvSpPr txBox="1">
            <a:spLocks noGrp="1"/>
          </p:cNvSpPr>
          <p:nvPr>
            <p:ph type="subTitle" idx="13"/>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52" name="Google Shape;52;p5"/>
          <p:cNvSpPr txBox="1">
            <a:spLocks noGrp="1"/>
          </p:cNvSpPr>
          <p:nvPr>
            <p:ph type="subTitle" idx="14"/>
          </p:nvPr>
        </p:nvSpPr>
        <p:spPr>
          <a:xfrm>
            <a:off x="282950" y="2144530"/>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53" name="Google Shape;53;p5"/>
          <p:cNvSpPr txBox="1">
            <a:spLocks noGrp="1"/>
          </p:cNvSpPr>
          <p:nvPr>
            <p:ph type="subTitle" idx="15"/>
          </p:nvPr>
        </p:nvSpPr>
        <p:spPr>
          <a:xfrm>
            <a:off x="2456213" y="2144530"/>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54" name="Google Shape;54;p5"/>
          <p:cNvSpPr txBox="1">
            <a:spLocks noGrp="1"/>
          </p:cNvSpPr>
          <p:nvPr>
            <p:ph type="subTitle" idx="16"/>
          </p:nvPr>
        </p:nvSpPr>
        <p:spPr>
          <a:xfrm>
            <a:off x="4629025" y="2144530"/>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55" name="Google Shape;55;p5"/>
          <p:cNvSpPr txBox="1">
            <a:spLocks noGrp="1"/>
          </p:cNvSpPr>
          <p:nvPr>
            <p:ph type="subTitle" idx="17"/>
          </p:nvPr>
        </p:nvSpPr>
        <p:spPr>
          <a:xfrm>
            <a:off x="6801875" y="2144530"/>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84"/>
        <p:cNvGrpSpPr/>
        <p:nvPr/>
      </p:nvGrpSpPr>
      <p:grpSpPr>
        <a:xfrm>
          <a:off x="0" y="0"/>
          <a:ext cx="0" cy="0"/>
          <a:chOff x="0" y="0"/>
          <a:chExt cx="0" cy="0"/>
        </a:xfrm>
      </p:grpSpPr>
      <p:sp>
        <p:nvSpPr>
          <p:cNvPr id="385" name="Google Shape;385;p41"/>
          <p:cNvSpPr txBox="1">
            <a:spLocks noGrp="1"/>
          </p:cNvSpPr>
          <p:nvPr>
            <p:ph type="title"/>
          </p:nvPr>
        </p:nvSpPr>
        <p:spPr>
          <a:xfrm>
            <a:off x="677325" y="1832775"/>
            <a:ext cx="3217200" cy="1484100"/>
          </a:xfrm>
          <a:prstGeom prst="rect">
            <a:avLst/>
          </a:prstGeom>
        </p:spPr>
        <p:txBody>
          <a:bodyPr spcFirstLastPara="1" wrap="square" lIns="0" tIns="0" rIns="91425" bIns="0" anchor="ctr" anchorCtr="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6" name="Google Shape;386;p4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7" name="Google Shape;387;p4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8" name="Google Shape;388;p4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89" name="Google Shape;389;p4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0" name="Google Shape;390;p4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1" name="Google Shape;391;p4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94" name="Google Shape;394;p42"/>
          <p:cNvSpPr txBox="1">
            <a:spLocks noGrp="1"/>
          </p:cNvSpPr>
          <p:nvPr>
            <p:ph type="body" idx="1"/>
          </p:nvPr>
        </p:nvSpPr>
        <p:spPr>
          <a:xfrm>
            <a:off x="311700" y="1152475"/>
            <a:ext cx="4473900" cy="3416400"/>
          </a:xfrm>
          <a:prstGeom prst="rect">
            <a:avLst/>
          </a:prstGeom>
        </p:spPr>
        <p:txBody>
          <a:bodyPr spcFirstLastPara="1" wrap="square" lIns="0" tIns="91425" rIns="91425" bIns="91425" anchor="t" anchorCtr="0">
            <a:noAutofit/>
          </a:bodyPr>
          <a:lstStyle>
            <a:lvl1pPr marL="457200" lvl="0" indent="-292100">
              <a:spcBef>
                <a:spcPts val="0"/>
              </a:spcBef>
              <a:spcAft>
                <a:spcPts val="0"/>
              </a:spcAft>
              <a:buSzPts val="1000"/>
              <a:buChar char="●"/>
              <a:defRPr/>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395" name="Google Shape;395;p42"/>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96"/>
        <p:cNvGrpSpPr/>
        <p:nvPr/>
      </p:nvGrpSpPr>
      <p:grpSpPr>
        <a:xfrm>
          <a:off x="0" y="0"/>
          <a:ext cx="0" cy="0"/>
          <a:chOff x="0" y="0"/>
          <a:chExt cx="0" cy="0"/>
        </a:xfrm>
      </p:grpSpPr>
      <p:sp>
        <p:nvSpPr>
          <p:cNvPr id="397" name="Google Shape;397;p43"/>
          <p:cNvSpPr txBox="1">
            <a:spLocks noGrp="1"/>
          </p:cNvSpPr>
          <p:nvPr>
            <p:ph type="title"/>
          </p:nvPr>
        </p:nvSpPr>
        <p:spPr>
          <a:xfrm>
            <a:off x="483175" y="450025"/>
            <a:ext cx="8184600" cy="758100"/>
          </a:xfrm>
          <a:prstGeom prst="rect">
            <a:avLst/>
          </a:prstGeom>
        </p:spPr>
        <p:txBody>
          <a:bodyPr spcFirstLastPara="1" wrap="square" lIns="0" tIns="0" rIns="91425"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398" name="Google Shape;398;p43"/>
          <p:cNvSpPr txBox="1">
            <a:spLocks noGrp="1"/>
          </p:cNvSpPr>
          <p:nvPr>
            <p:ph type="body" idx="1"/>
          </p:nvPr>
        </p:nvSpPr>
        <p:spPr>
          <a:xfrm>
            <a:off x="483150" y="2237788"/>
            <a:ext cx="3619800" cy="2373600"/>
          </a:xfrm>
          <a:prstGeom prst="rect">
            <a:avLst/>
          </a:prstGeom>
        </p:spPr>
        <p:txBody>
          <a:bodyPr spcFirstLastPara="1" wrap="square" lIns="0" tIns="91425" rIns="91425" bIns="91425" anchor="t" anchorCtr="0">
            <a:noAutofit/>
          </a:bodyPr>
          <a:lstStyle>
            <a:lvl1pPr marL="457200" lvl="0" indent="-292100">
              <a:spcBef>
                <a:spcPts val="0"/>
              </a:spcBef>
              <a:spcAft>
                <a:spcPts val="0"/>
              </a:spcAft>
              <a:buSzPts val="1000"/>
              <a:buChar char="●"/>
              <a:defRPr/>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399" name="Google Shape;399;p4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00" name="Google Shape;400;p4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1" name="Google Shape;401;p4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02"/>
        <p:cNvGrpSpPr/>
        <p:nvPr/>
      </p:nvGrpSpPr>
      <p:grpSpPr>
        <a:xfrm>
          <a:off x="0" y="0"/>
          <a:ext cx="0" cy="0"/>
          <a:chOff x="0" y="0"/>
          <a:chExt cx="0" cy="0"/>
        </a:xfrm>
      </p:grpSpPr>
      <p:sp>
        <p:nvSpPr>
          <p:cNvPr id="403" name="Google Shape;403;p44"/>
          <p:cNvSpPr txBox="1">
            <a:spLocks noGrp="1"/>
          </p:cNvSpPr>
          <p:nvPr>
            <p:ph type="body" idx="1"/>
          </p:nvPr>
        </p:nvSpPr>
        <p:spPr>
          <a:xfrm>
            <a:off x="483175" y="2417500"/>
            <a:ext cx="2455500" cy="2373600"/>
          </a:xfrm>
          <a:prstGeom prst="rect">
            <a:avLst/>
          </a:prstGeom>
        </p:spPr>
        <p:txBody>
          <a:bodyPr spcFirstLastPara="1" wrap="square" lIns="0" tIns="91425" rIns="91425" bIns="91425" anchor="t" anchorCtr="0">
            <a:noAutofit/>
          </a:bodyPr>
          <a:lstStyle>
            <a:lvl1pPr marL="457200" lvl="0" indent="-292100">
              <a:spcBef>
                <a:spcPts val="0"/>
              </a:spcBef>
              <a:spcAft>
                <a:spcPts val="0"/>
              </a:spcAft>
              <a:buSzPts val="1000"/>
              <a:buChar char="●"/>
              <a:defRPr/>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404" name="Google Shape;404;p4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05" name="Google Shape;405;p44"/>
          <p:cNvSpPr txBox="1">
            <a:spLocks noGrp="1"/>
          </p:cNvSpPr>
          <p:nvPr>
            <p:ph type="title"/>
          </p:nvPr>
        </p:nvSpPr>
        <p:spPr>
          <a:xfrm>
            <a:off x="483175" y="450025"/>
            <a:ext cx="8184600" cy="758100"/>
          </a:xfrm>
          <a:prstGeom prst="rect">
            <a:avLst/>
          </a:prstGeom>
        </p:spPr>
        <p:txBody>
          <a:bodyPr spcFirstLastPara="1" wrap="square" lIns="0" tIns="0" rIns="91425"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406" name="Google Shape;406;p44"/>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7" name="Google Shape;407;p44"/>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8" name="Google Shape;408;p44"/>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9" name="Google Shape;409;p44"/>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10"/>
        <p:cNvGrpSpPr/>
        <p:nvPr/>
      </p:nvGrpSpPr>
      <p:grpSpPr>
        <a:xfrm>
          <a:off x="0" y="0"/>
          <a:ext cx="0" cy="0"/>
          <a:chOff x="0" y="0"/>
          <a:chExt cx="0" cy="0"/>
        </a:xfrm>
      </p:grpSpPr>
      <p:sp>
        <p:nvSpPr>
          <p:cNvPr id="411" name="Google Shape;411;p45"/>
          <p:cNvSpPr txBox="1">
            <a:spLocks noGrp="1"/>
          </p:cNvSpPr>
          <p:nvPr>
            <p:ph type="body" idx="1"/>
          </p:nvPr>
        </p:nvSpPr>
        <p:spPr>
          <a:xfrm>
            <a:off x="366725" y="1759093"/>
            <a:ext cx="3838500" cy="11385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800"/>
              </a:spcBef>
              <a:spcAft>
                <a:spcPts val="0"/>
              </a:spcAft>
              <a:buSzPts val="1000"/>
              <a:buChar char="○"/>
              <a:defRPr/>
            </a:lvl2pPr>
            <a:lvl3pPr marL="1371600" lvl="2" indent="-292100">
              <a:spcBef>
                <a:spcPts val="800"/>
              </a:spcBef>
              <a:spcAft>
                <a:spcPts val="0"/>
              </a:spcAft>
              <a:buSzPts val="1000"/>
              <a:buChar char="■"/>
              <a:defRPr/>
            </a:lvl3pPr>
            <a:lvl4pPr marL="1828800" lvl="3" indent="-292100">
              <a:spcBef>
                <a:spcPts val="8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800"/>
              </a:spcBef>
              <a:spcAft>
                <a:spcPts val="0"/>
              </a:spcAft>
              <a:buSzPts val="1000"/>
              <a:buChar char="■"/>
              <a:defRPr/>
            </a:lvl6pPr>
            <a:lvl7pPr marL="3200400" lvl="6" indent="-292100">
              <a:spcBef>
                <a:spcPts val="800"/>
              </a:spcBef>
              <a:spcAft>
                <a:spcPts val="0"/>
              </a:spcAft>
              <a:buSzPts val="1000"/>
              <a:buChar char="●"/>
              <a:defRPr/>
            </a:lvl7pPr>
            <a:lvl8pPr marL="3657600" lvl="7" indent="-292100">
              <a:spcBef>
                <a:spcPts val="800"/>
              </a:spcBef>
              <a:spcAft>
                <a:spcPts val="0"/>
              </a:spcAft>
              <a:buSzPts val="1000"/>
              <a:buChar char="○"/>
              <a:defRPr/>
            </a:lvl8pPr>
            <a:lvl9pPr marL="4114800" lvl="8" indent="-292100">
              <a:spcBef>
                <a:spcPts val="800"/>
              </a:spcBef>
              <a:spcAft>
                <a:spcPts val="800"/>
              </a:spcAft>
              <a:buSzPts val="1000"/>
              <a:buChar char="■"/>
              <a:defRPr/>
            </a:lvl9pPr>
          </a:lstStyle>
          <a:p>
            <a:endParaRPr/>
          </a:p>
        </p:txBody>
      </p:sp>
      <p:sp>
        <p:nvSpPr>
          <p:cNvPr id="412" name="Google Shape;412;p4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13" name="Google Shape;413;p4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14" name="Google Shape;414;p4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15" name="Google Shape;415;p45"/>
          <p:cNvSpPr txBox="1">
            <a:spLocks noGrp="1"/>
          </p:cNvSpPr>
          <p:nvPr>
            <p:ph type="title"/>
          </p:nvPr>
        </p:nvSpPr>
        <p:spPr>
          <a:xfrm>
            <a:off x="366750" y="450025"/>
            <a:ext cx="8184600" cy="758100"/>
          </a:xfrm>
          <a:prstGeom prst="rect">
            <a:avLst/>
          </a:prstGeom>
        </p:spPr>
        <p:txBody>
          <a:bodyPr spcFirstLastPara="1" wrap="square" lIns="0" tIns="0" rIns="91425"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416" name="Google Shape;416;p4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7" name="Google Shape;417;p4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8" name="Google Shape;418;p4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9" name="Google Shape;419;p4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22" name="Google Shape;422;p46"/>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23"/>
        <p:cNvGrpSpPr/>
        <p:nvPr/>
      </p:nvGrpSpPr>
      <p:grpSpPr>
        <a:xfrm>
          <a:off x="0" y="0"/>
          <a:ext cx="0" cy="0"/>
          <a:chOff x="0" y="0"/>
          <a:chExt cx="0" cy="0"/>
        </a:xfrm>
      </p:grpSpPr>
      <p:sp>
        <p:nvSpPr>
          <p:cNvPr id="424" name="Google Shape;424;p47"/>
          <p:cNvSpPr txBox="1">
            <a:spLocks noGrp="1"/>
          </p:cNvSpPr>
          <p:nvPr>
            <p:ph type="body" idx="1"/>
          </p:nvPr>
        </p:nvSpPr>
        <p:spPr>
          <a:xfrm>
            <a:off x="311700" y="4080225"/>
            <a:ext cx="4027500" cy="926100"/>
          </a:xfrm>
          <a:prstGeom prst="rect">
            <a:avLst/>
          </a:prstGeom>
        </p:spPr>
        <p:txBody>
          <a:bodyPr spcFirstLastPara="1" wrap="square" lIns="0"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425" name="Google Shape;425;p47"/>
          <p:cNvSpPr>
            <a:spLocks noGrp="1"/>
          </p:cNvSpPr>
          <p:nvPr>
            <p:ph type="pic" idx="2"/>
          </p:nvPr>
        </p:nvSpPr>
        <p:spPr>
          <a:xfrm>
            <a:off x="4804825" y="1133300"/>
            <a:ext cx="4027500" cy="2392800"/>
          </a:xfrm>
          <a:prstGeom prst="rect">
            <a:avLst/>
          </a:prstGeom>
          <a:noFill/>
          <a:ln>
            <a:noFill/>
          </a:ln>
        </p:spPr>
      </p:sp>
      <p:sp>
        <p:nvSpPr>
          <p:cNvPr id="426" name="Google Shape;426;p47"/>
          <p:cNvSpPr>
            <a:spLocks noGrp="1"/>
          </p:cNvSpPr>
          <p:nvPr>
            <p:ph type="pic" idx="3"/>
          </p:nvPr>
        </p:nvSpPr>
        <p:spPr>
          <a:xfrm>
            <a:off x="311725" y="1133300"/>
            <a:ext cx="4027500" cy="2392800"/>
          </a:xfrm>
          <a:prstGeom prst="rect">
            <a:avLst/>
          </a:prstGeom>
          <a:noFill/>
          <a:ln>
            <a:noFill/>
          </a:ln>
        </p:spPr>
      </p:sp>
      <p:sp>
        <p:nvSpPr>
          <p:cNvPr id="427" name="Google Shape;427;p4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8" name="Google Shape;428;p47"/>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29" name="Google Shape;429;p4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30" name="Google Shape;430;p4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31"/>
        <p:cNvGrpSpPr/>
        <p:nvPr/>
      </p:nvGrpSpPr>
      <p:grpSpPr>
        <a:xfrm>
          <a:off x="0" y="0"/>
          <a:ext cx="0" cy="0"/>
          <a:chOff x="0" y="0"/>
          <a:chExt cx="0" cy="0"/>
        </a:xfrm>
      </p:grpSpPr>
      <p:sp>
        <p:nvSpPr>
          <p:cNvPr id="432" name="Google Shape;432;p48"/>
          <p:cNvSpPr txBox="1">
            <a:spLocks noGrp="1"/>
          </p:cNvSpPr>
          <p:nvPr>
            <p:ph type="body" idx="1"/>
          </p:nvPr>
        </p:nvSpPr>
        <p:spPr>
          <a:xfrm>
            <a:off x="311700" y="3911700"/>
            <a:ext cx="2627100" cy="1018500"/>
          </a:xfrm>
          <a:prstGeom prst="rect">
            <a:avLst/>
          </a:prstGeom>
        </p:spPr>
        <p:txBody>
          <a:bodyPr spcFirstLastPara="1" wrap="square" lIns="0"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433" name="Google Shape;433;p48"/>
          <p:cNvSpPr>
            <a:spLocks noGrp="1"/>
          </p:cNvSpPr>
          <p:nvPr>
            <p:ph type="pic" idx="2"/>
          </p:nvPr>
        </p:nvSpPr>
        <p:spPr>
          <a:xfrm>
            <a:off x="6205225" y="1128325"/>
            <a:ext cx="2627100" cy="2273100"/>
          </a:xfrm>
          <a:prstGeom prst="rect">
            <a:avLst/>
          </a:prstGeom>
          <a:noFill/>
          <a:ln>
            <a:noFill/>
          </a:ln>
        </p:spPr>
      </p:sp>
      <p:sp>
        <p:nvSpPr>
          <p:cNvPr id="434" name="Google Shape;434;p48"/>
          <p:cNvSpPr>
            <a:spLocks noGrp="1"/>
          </p:cNvSpPr>
          <p:nvPr>
            <p:ph type="pic" idx="3"/>
          </p:nvPr>
        </p:nvSpPr>
        <p:spPr>
          <a:xfrm>
            <a:off x="311725" y="1128325"/>
            <a:ext cx="2627100" cy="2273100"/>
          </a:xfrm>
          <a:prstGeom prst="rect">
            <a:avLst/>
          </a:prstGeom>
          <a:noFill/>
          <a:ln>
            <a:noFill/>
          </a:ln>
        </p:spPr>
      </p:sp>
      <p:sp>
        <p:nvSpPr>
          <p:cNvPr id="435" name="Google Shape;435;p4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6" name="Google Shape;436;p48"/>
          <p:cNvSpPr>
            <a:spLocks noGrp="1"/>
          </p:cNvSpPr>
          <p:nvPr>
            <p:ph type="pic" idx="5"/>
          </p:nvPr>
        </p:nvSpPr>
        <p:spPr>
          <a:xfrm>
            <a:off x="3255250" y="1128325"/>
            <a:ext cx="2627100" cy="2273100"/>
          </a:xfrm>
          <a:prstGeom prst="rect">
            <a:avLst/>
          </a:prstGeom>
          <a:noFill/>
          <a:ln>
            <a:noFill/>
          </a:ln>
        </p:spPr>
      </p:sp>
      <p:sp>
        <p:nvSpPr>
          <p:cNvPr id="437" name="Google Shape;437;p4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8" name="Google Shape;438;p48"/>
          <p:cNvSpPr txBox="1">
            <a:spLocks noGrp="1"/>
          </p:cNvSpPr>
          <p:nvPr>
            <p:ph type="title"/>
          </p:nvPr>
        </p:nvSpPr>
        <p:spPr>
          <a:xfrm>
            <a:off x="311700" y="445025"/>
            <a:ext cx="8520600" cy="5727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39" name="Google Shape;439;p4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40" name="Google Shape;440;p4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41" name="Google Shape;441;p4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42"/>
        <p:cNvGrpSpPr/>
        <p:nvPr/>
      </p:nvGrpSpPr>
      <p:grpSpPr>
        <a:xfrm>
          <a:off x="0" y="0"/>
          <a:ext cx="0" cy="0"/>
          <a:chOff x="0" y="0"/>
          <a:chExt cx="0" cy="0"/>
        </a:xfrm>
      </p:grpSpPr>
      <p:sp>
        <p:nvSpPr>
          <p:cNvPr id="443" name="Google Shape;443;p49"/>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44"/>
        <p:cNvGrpSpPr/>
        <p:nvPr/>
      </p:nvGrpSpPr>
      <p:grpSpPr>
        <a:xfrm>
          <a:off x="0" y="0"/>
          <a:ext cx="0" cy="0"/>
          <a:chOff x="0" y="0"/>
          <a:chExt cx="0" cy="0"/>
        </a:xfrm>
      </p:grpSpPr>
      <p:sp>
        <p:nvSpPr>
          <p:cNvPr id="445" name="Google Shape;445;p50"/>
          <p:cNvSpPr>
            <a:spLocks noGrp="1"/>
          </p:cNvSpPr>
          <p:nvPr>
            <p:ph type="pic" idx="2"/>
          </p:nvPr>
        </p:nvSpPr>
        <p:spPr>
          <a:xfrm>
            <a:off x="3389600" y="118913"/>
            <a:ext cx="1643700" cy="1535100"/>
          </a:xfrm>
          <a:prstGeom prst="rect">
            <a:avLst/>
          </a:prstGeom>
          <a:noFill/>
          <a:ln>
            <a:noFill/>
          </a:ln>
        </p:spPr>
      </p:sp>
      <p:sp>
        <p:nvSpPr>
          <p:cNvPr id="446" name="Google Shape;446;p50"/>
          <p:cNvSpPr>
            <a:spLocks noGrp="1"/>
          </p:cNvSpPr>
          <p:nvPr>
            <p:ph type="pic" idx="3"/>
          </p:nvPr>
        </p:nvSpPr>
        <p:spPr>
          <a:xfrm>
            <a:off x="5195935" y="118913"/>
            <a:ext cx="1643700" cy="1535100"/>
          </a:xfrm>
          <a:prstGeom prst="rect">
            <a:avLst/>
          </a:prstGeom>
          <a:noFill/>
          <a:ln>
            <a:noFill/>
          </a:ln>
        </p:spPr>
      </p:sp>
      <p:sp>
        <p:nvSpPr>
          <p:cNvPr id="447" name="Google Shape;447;p50"/>
          <p:cNvSpPr>
            <a:spLocks noGrp="1"/>
          </p:cNvSpPr>
          <p:nvPr>
            <p:ph type="pic" idx="4"/>
          </p:nvPr>
        </p:nvSpPr>
        <p:spPr>
          <a:xfrm>
            <a:off x="7002270" y="118913"/>
            <a:ext cx="1643700" cy="1535100"/>
          </a:xfrm>
          <a:prstGeom prst="rect">
            <a:avLst/>
          </a:prstGeom>
          <a:noFill/>
          <a:ln>
            <a:noFill/>
          </a:ln>
        </p:spPr>
      </p:sp>
      <p:sp>
        <p:nvSpPr>
          <p:cNvPr id="448" name="Google Shape;448;p50"/>
          <p:cNvSpPr>
            <a:spLocks noGrp="1"/>
          </p:cNvSpPr>
          <p:nvPr>
            <p:ph type="pic" idx="5"/>
          </p:nvPr>
        </p:nvSpPr>
        <p:spPr>
          <a:xfrm>
            <a:off x="3389588" y="1804212"/>
            <a:ext cx="1643700" cy="1535100"/>
          </a:xfrm>
          <a:prstGeom prst="rect">
            <a:avLst/>
          </a:prstGeom>
          <a:noFill/>
          <a:ln>
            <a:noFill/>
          </a:ln>
        </p:spPr>
      </p:sp>
      <p:sp>
        <p:nvSpPr>
          <p:cNvPr id="449" name="Google Shape;449;p50"/>
          <p:cNvSpPr>
            <a:spLocks noGrp="1"/>
          </p:cNvSpPr>
          <p:nvPr>
            <p:ph type="pic" idx="6"/>
          </p:nvPr>
        </p:nvSpPr>
        <p:spPr>
          <a:xfrm>
            <a:off x="5195922" y="1804212"/>
            <a:ext cx="1643700" cy="1535100"/>
          </a:xfrm>
          <a:prstGeom prst="rect">
            <a:avLst/>
          </a:prstGeom>
          <a:noFill/>
          <a:ln>
            <a:noFill/>
          </a:ln>
        </p:spPr>
      </p:sp>
      <p:sp>
        <p:nvSpPr>
          <p:cNvPr id="450" name="Google Shape;450;p50"/>
          <p:cNvSpPr>
            <a:spLocks noGrp="1"/>
          </p:cNvSpPr>
          <p:nvPr>
            <p:ph type="pic" idx="7"/>
          </p:nvPr>
        </p:nvSpPr>
        <p:spPr>
          <a:xfrm>
            <a:off x="7002257" y="1804212"/>
            <a:ext cx="1643700" cy="1535100"/>
          </a:xfrm>
          <a:prstGeom prst="rect">
            <a:avLst/>
          </a:prstGeom>
          <a:noFill/>
          <a:ln>
            <a:noFill/>
          </a:ln>
        </p:spPr>
      </p:sp>
      <p:sp>
        <p:nvSpPr>
          <p:cNvPr id="451" name="Google Shape;451;p50"/>
          <p:cNvSpPr txBox="1">
            <a:spLocks noGrp="1"/>
          </p:cNvSpPr>
          <p:nvPr>
            <p:ph type="title"/>
          </p:nvPr>
        </p:nvSpPr>
        <p:spPr>
          <a:xfrm>
            <a:off x="351550" y="445025"/>
            <a:ext cx="2596800" cy="1706400"/>
          </a:xfrm>
          <a:prstGeom prst="rect">
            <a:avLst/>
          </a:prstGeom>
        </p:spPr>
        <p:txBody>
          <a:bodyPr spcFirstLastPara="1" wrap="square" lIns="0" tIns="0" rIns="91425" bIns="0"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52" name="Google Shape;452;p50"/>
          <p:cNvSpPr>
            <a:spLocks noGrp="1"/>
          </p:cNvSpPr>
          <p:nvPr>
            <p:ph type="pic" idx="8"/>
          </p:nvPr>
        </p:nvSpPr>
        <p:spPr>
          <a:xfrm>
            <a:off x="3389588" y="3489487"/>
            <a:ext cx="1643700" cy="1535100"/>
          </a:xfrm>
          <a:prstGeom prst="rect">
            <a:avLst/>
          </a:prstGeom>
          <a:noFill/>
          <a:ln>
            <a:noFill/>
          </a:ln>
        </p:spPr>
      </p:sp>
      <p:sp>
        <p:nvSpPr>
          <p:cNvPr id="453" name="Google Shape;453;p50"/>
          <p:cNvSpPr>
            <a:spLocks noGrp="1"/>
          </p:cNvSpPr>
          <p:nvPr>
            <p:ph type="pic" idx="9"/>
          </p:nvPr>
        </p:nvSpPr>
        <p:spPr>
          <a:xfrm>
            <a:off x="5195922" y="3489487"/>
            <a:ext cx="1643700" cy="1535100"/>
          </a:xfrm>
          <a:prstGeom prst="rect">
            <a:avLst/>
          </a:prstGeom>
          <a:noFill/>
          <a:ln>
            <a:noFill/>
          </a:ln>
        </p:spPr>
      </p:sp>
      <p:sp>
        <p:nvSpPr>
          <p:cNvPr id="454" name="Google Shape;454;p5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 Alt 6 elements">
  <p:cSld name="BLANK_1_1_1_1_1_1_1_1_1_1_1_2_1">
    <p:bg>
      <p:bgPr>
        <a:solidFill>
          <a:schemeClr val="dk2"/>
        </a:solidFill>
        <a:effectLst/>
      </p:bgPr>
    </p:bg>
    <p:spTree>
      <p:nvGrpSpPr>
        <p:cNvPr id="1"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t="12335" r="33444" b="31415"/>
          <a:stretch/>
        </p:blipFill>
        <p:spPr>
          <a:xfrm>
            <a:off x="3058325" y="0"/>
            <a:ext cx="6085676" cy="5143500"/>
          </a:xfrm>
          <a:prstGeom prst="rect">
            <a:avLst/>
          </a:prstGeom>
          <a:noFill/>
          <a:ln>
            <a:noFill/>
          </a:ln>
        </p:spPr>
      </p:pic>
      <p:sp>
        <p:nvSpPr>
          <p:cNvPr id="58" name="Google Shape;58;p6"/>
          <p:cNvSpPr txBox="1">
            <a:spLocks noGrp="1"/>
          </p:cNvSpPr>
          <p:nvPr>
            <p:ph type="body" idx="1"/>
          </p:nvPr>
        </p:nvSpPr>
        <p:spPr>
          <a:xfrm>
            <a:off x="281050" y="2623225"/>
            <a:ext cx="1363500" cy="1323600"/>
          </a:xfrm>
          <a:prstGeom prst="rect">
            <a:avLst/>
          </a:prstGeom>
        </p:spPr>
        <p:txBody>
          <a:bodyPr spcFirstLastPara="1" wrap="square" lIns="137150" tIns="91425" rIns="90250" bIns="91425" anchor="t" anchorCtr="0">
            <a:noAutofit/>
          </a:bodyPr>
          <a:lstStyle>
            <a:lvl1pPr marL="457200" lvl="0"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marL="914400" lvl="1"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marL="1371600" lvl="2"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marL="1828800" lvl="3"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marL="2286000" lvl="4"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marL="2743200" lvl="5"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marL="3200400" lvl="6"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marL="3657600" lvl="7"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marL="4114800" lvl="8"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a:endParaRPr/>
          </a:p>
        </p:txBody>
      </p:sp>
      <p:sp>
        <p:nvSpPr>
          <p:cNvPr id="59" name="Google Shape;59;p6"/>
          <p:cNvSpPr txBox="1">
            <a:spLocks noGrp="1"/>
          </p:cNvSpPr>
          <p:nvPr>
            <p:ph type="body" idx="2"/>
          </p:nvPr>
        </p:nvSpPr>
        <p:spPr>
          <a:xfrm>
            <a:off x="1721100" y="2623225"/>
            <a:ext cx="1372500" cy="1323600"/>
          </a:xfrm>
          <a:prstGeom prst="rect">
            <a:avLst/>
          </a:prstGeom>
        </p:spPr>
        <p:txBody>
          <a:bodyPr spcFirstLastPara="1" wrap="square" lIns="137150" tIns="91425" rIns="91425" bIns="91425" anchor="t" anchorCtr="0">
            <a:noAutofit/>
          </a:bodyPr>
          <a:lstStyle>
            <a:lvl1pPr marL="457200" lvl="0"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marL="914400" lvl="1"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marL="1371600" lvl="2"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marL="1828800" lvl="3"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marL="2286000" lvl="4"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marL="2743200" lvl="5"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marL="3200400" lvl="6"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marL="3657600" lvl="7"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marL="4114800" lvl="8" indent="-30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a:endParaRPr/>
          </a:p>
        </p:txBody>
      </p:sp>
      <p:sp>
        <p:nvSpPr>
          <p:cNvPr id="60" name="Google Shape;60;p6"/>
          <p:cNvSpPr txBox="1">
            <a:spLocks noGrp="1"/>
          </p:cNvSpPr>
          <p:nvPr>
            <p:ph type="body" idx="3"/>
          </p:nvPr>
        </p:nvSpPr>
        <p:spPr>
          <a:xfrm>
            <a:off x="3166974" y="2623225"/>
            <a:ext cx="1372500" cy="1323600"/>
          </a:xfrm>
          <a:prstGeom prst="rect">
            <a:avLst/>
          </a:prstGeom>
        </p:spPr>
        <p:txBody>
          <a:bodyPr spcFirstLastPara="1" wrap="square" lIns="137150" tIns="91425" rIns="91425" bIns="91425" anchor="t" anchorCtr="0">
            <a:noAutofit/>
          </a:bodyPr>
          <a:lstStyle>
            <a:lvl1pPr marL="457200" lvl="0"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marL="914400" lvl="1"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marL="1371600" lvl="2"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marL="1828800" lvl="3"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marL="2286000" lvl="4"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marL="2743200" lvl="5"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marL="3200400" lvl="6"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marL="3657600" lvl="7"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marL="4114800" lvl="8"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a:endParaRPr/>
          </a:p>
        </p:txBody>
      </p:sp>
      <p:sp>
        <p:nvSpPr>
          <p:cNvPr id="61" name="Google Shape;61;p6"/>
          <p:cNvSpPr txBox="1">
            <a:spLocks noGrp="1"/>
          </p:cNvSpPr>
          <p:nvPr>
            <p:ph type="body" idx="4"/>
          </p:nvPr>
        </p:nvSpPr>
        <p:spPr>
          <a:xfrm>
            <a:off x="4608100" y="2623225"/>
            <a:ext cx="1372500" cy="1323600"/>
          </a:xfrm>
          <a:prstGeom prst="rect">
            <a:avLst/>
          </a:prstGeom>
        </p:spPr>
        <p:txBody>
          <a:bodyPr spcFirstLastPara="1" wrap="square" lIns="137150" tIns="91425" rIns="91425" bIns="91425" anchor="t" anchorCtr="0">
            <a:noAutofit/>
          </a:bodyPr>
          <a:lstStyle>
            <a:lvl1pPr marL="457200" lvl="0"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marL="914400" lvl="1"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marL="1371600" lvl="2"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marL="1828800" lvl="3"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marL="2286000" lvl="4"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marL="2743200" lvl="5"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marL="3200400" lvl="6"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marL="3657600" lvl="7"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marL="4114800" lvl="8"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a:endParaRPr/>
          </a:p>
        </p:txBody>
      </p:sp>
      <p:sp>
        <p:nvSpPr>
          <p:cNvPr id="62" name="Google Shape;62;p6"/>
          <p:cNvSpPr txBox="1">
            <a:spLocks noGrp="1"/>
          </p:cNvSpPr>
          <p:nvPr>
            <p:ph type="body" idx="5"/>
          </p:nvPr>
        </p:nvSpPr>
        <p:spPr>
          <a:xfrm>
            <a:off x="6053974" y="2623225"/>
            <a:ext cx="1372500" cy="1323600"/>
          </a:xfrm>
          <a:prstGeom prst="rect">
            <a:avLst/>
          </a:prstGeom>
        </p:spPr>
        <p:txBody>
          <a:bodyPr spcFirstLastPara="1" wrap="square" lIns="137150" tIns="91425" rIns="91425" bIns="91425" anchor="t" anchorCtr="0">
            <a:noAutofit/>
          </a:bodyPr>
          <a:lstStyle>
            <a:lvl1pPr marL="457200" lvl="0"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marL="914400" lvl="1"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marL="1371600" lvl="2"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marL="1828800" lvl="3"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marL="2286000" lvl="4"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marL="2743200" lvl="5"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marL="3200400" lvl="6"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marL="3657600" lvl="7"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marL="4114800" lvl="8"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a:endParaRPr/>
          </a:p>
        </p:txBody>
      </p:sp>
      <p:sp>
        <p:nvSpPr>
          <p:cNvPr id="63" name="Google Shape;63;p6"/>
          <p:cNvSpPr txBox="1">
            <a:spLocks noGrp="1"/>
          </p:cNvSpPr>
          <p:nvPr>
            <p:ph type="body" idx="6"/>
          </p:nvPr>
        </p:nvSpPr>
        <p:spPr>
          <a:xfrm>
            <a:off x="7495100" y="2623225"/>
            <a:ext cx="1372500" cy="1323600"/>
          </a:xfrm>
          <a:prstGeom prst="rect">
            <a:avLst/>
          </a:prstGeom>
        </p:spPr>
        <p:txBody>
          <a:bodyPr spcFirstLastPara="1" wrap="square" lIns="137150" tIns="91425" rIns="91425" bIns="91425" anchor="t" anchorCtr="0">
            <a:noAutofit/>
          </a:bodyPr>
          <a:lstStyle>
            <a:lvl1pPr marL="457200" lvl="0"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marL="914400" lvl="1"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marL="1371600" lvl="2"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marL="1828800" lvl="3"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marL="2286000" lvl="4"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marL="2743200" lvl="5"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marL="3200400" lvl="6"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marL="3657600" lvl="7"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marL="4114800" lvl="8" indent="-30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a:endParaRPr/>
          </a:p>
        </p:txBody>
      </p:sp>
      <p:sp>
        <p:nvSpPr>
          <p:cNvPr id="64" name="Google Shape;64;p6"/>
          <p:cNvSpPr txBox="1">
            <a:spLocks noGrp="1"/>
          </p:cNvSpPr>
          <p:nvPr>
            <p:ph type="title"/>
          </p:nvPr>
        </p:nvSpPr>
        <p:spPr>
          <a:xfrm>
            <a:off x="292597" y="474750"/>
            <a:ext cx="63903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65" name="Google Shape;65;p6"/>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6"/>
          <p:cNvSpPr txBox="1">
            <a:spLocks noGrp="1"/>
          </p:cNvSpPr>
          <p:nvPr>
            <p:ph type="subTitle" idx="7"/>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67" name="Google Shape;67;p6"/>
          <p:cNvSpPr txBox="1">
            <a:spLocks noGrp="1"/>
          </p:cNvSpPr>
          <p:nvPr>
            <p:ph type="subTitle" idx="8"/>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68" name="Google Shape;68;p6"/>
          <p:cNvSpPr txBox="1">
            <a:spLocks noGrp="1"/>
          </p:cNvSpPr>
          <p:nvPr>
            <p:ph type="subTitle" idx="9"/>
          </p:nvPr>
        </p:nvSpPr>
        <p:spPr>
          <a:xfrm>
            <a:off x="282950" y="2148761"/>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69" name="Google Shape;69;p6"/>
          <p:cNvSpPr txBox="1">
            <a:spLocks noGrp="1"/>
          </p:cNvSpPr>
          <p:nvPr>
            <p:ph type="subTitle" idx="13"/>
          </p:nvPr>
        </p:nvSpPr>
        <p:spPr>
          <a:xfrm>
            <a:off x="1724950" y="2148761"/>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70" name="Google Shape;70;p6"/>
          <p:cNvSpPr txBox="1">
            <a:spLocks noGrp="1"/>
          </p:cNvSpPr>
          <p:nvPr>
            <p:ph type="subTitle" idx="14"/>
          </p:nvPr>
        </p:nvSpPr>
        <p:spPr>
          <a:xfrm>
            <a:off x="3166525" y="2148761"/>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71" name="Google Shape;71;p6"/>
          <p:cNvSpPr txBox="1">
            <a:spLocks noGrp="1"/>
          </p:cNvSpPr>
          <p:nvPr>
            <p:ph type="subTitle" idx="15"/>
          </p:nvPr>
        </p:nvSpPr>
        <p:spPr>
          <a:xfrm>
            <a:off x="4607875" y="2148761"/>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72" name="Google Shape;72;p6"/>
          <p:cNvSpPr txBox="1">
            <a:spLocks noGrp="1"/>
          </p:cNvSpPr>
          <p:nvPr>
            <p:ph type="subTitle" idx="16"/>
          </p:nvPr>
        </p:nvSpPr>
        <p:spPr>
          <a:xfrm>
            <a:off x="6049225" y="2148761"/>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73" name="Google Shape;73;p6"/>
          <p:cNvSpPr txBox="1">
            <a:spLocks noGrp="1"/>
          </p:cNvSpPr>
          <p:nvPr>
            <p:ph type="subTitle" idx="17"/>
          </p:nvPr>
        </p:nvSpPr>
        <p:spPr>
          <a:xfrm>
            <a:off x="7490575" y="2148761"/>
            <a:ext cx="900900" cy="312600"/>
          </a:xfrm>
          <a:prstGeom prst="rect">
            <a:avLst/>
          </a:prstGeom>
          <a:noFill/>
        </p:spPr>
        <p:txBody>
          <a:bodyPr spcFirstLastPara="1" wrap="square" lIns="137150" tIns="91425" rIns="91425" bIns="91425" anchor="t" anchorCtr="0">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a:endParaRPr/>
          </a:p>
        </p:txBody>
      </p:sp>
      <p:sp>
        <p:nvSpPr>
          <p:cNvPr id="74" name="Google Shape;74;p6"/>
          <p:cNvSpPr txBox="1">
            <a:spLocks noGrp="1"/>
          </p:cNvSpPr>
          <p:nvPr>
            <p:ph type="subTitle" idx="18"/>
          </p:nvPr>
        </p:nvSpPr>
        <p:spPr>
          <a:xfrm>
            <a:off x="289100" y="4018750"/>
            <a:ext cx="13635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6"/>
          <p:cNvSpPr txBox="1">
            <a:spLocks noGrp="1"/>
          </p:cNvSpPr>
          <p:nvPr>
            <p:ph type="subTitle" idx="19"/>
          </p:nvPr>
        </p:nvSpPr>
        <p:spPr>
          <a:xfrm>
            <a:off x="1728038" y="4018750"/>
            <a:ext cx="13635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
          <p:cNvSpPr txBox="1">
            <a:spLocks noGrp="1"/>
          </p:cNvSpPr>
          <p:nvPr>
            <p:ph type="subTitle" idx="20"/>
          </p:nvPr>
        </p:nvSpPr>
        <p:spPr>
          <a:xfrm>
            <a:off x="3168063" y="4018750"/>
            <a:ext cx="13635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6"/>
          <p:cNvSpPr txBox="1">
            <a:spLocks noGrp="1"/>
          </p:cNvSpPr>
          <p:nvPr>
            <p:ph type="subTitle" idx="21"/>
          </p:nvPr>
        </p:nvSpPr>
        <p:spPr>
          <a:xfrm>
            <a:off x="4608638" y="4018750"/>
            <a:ext cx="13635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
          <p:cNvSpPr txBox="1">
            <a:spLocks noGrp="1"/>
          </p:cNvSpPr>
          <p:nvPr>
            <p:ph type="subTitle" idx="22"/>
          </p:nvPr>
        </p:nvSpPr>
        <p:spPr>
          <a:xfrm>
            <a:off x="6051325" y="4018750"/>
            <a:ext cx="13635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6"/>
          <p:cNvSpPr txBox="1">
            <a:spLocks noGrp="1"/>
          </p:cNvSpPr>
          <p:nvPr>
            <p:ph type="subTitle" idx="23"/>
          </p:nvPr>
        </p:nvSpPr>
        <p:spPr>
          <a:xfrm>
            <a:off x="7490350" y="4018750"/>
            <a:ext cx="1363500" cy="498600"/>
          </a:xfrm>
          <a:prstGeom prst="rect">
            <a:avLst/>
          </a:prstGeom>
        </p:spPr>
        <p:txBody>
          <a:bodyPr spcFirstLastPara="1" wrap="square" lIns="137150" tIns="0" rIns="137150" bIns="0" anchor="b" anchorCtr="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peakers">
  <p:cSld name="BLANK_1_1_1_1_1_1_1_1_1_1_1_2_1_1">
    <p:bg>
      <p:bgPr>
        <a:solidFill>
          <a:schemeClr val="dk2"/>
        </a:solidFill>
        <a:effectLst/>
      </p:bgPr>
    </p:bg>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292597" y="474750"/>
            <a:ext cx="63903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82" name="Google Shape;82;p7"/>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7"/>
          <p:cNvSpPr>
            <a:spLocks noGrp="1"/>
          </p:cNvSpPr>
          <p:nvPr>
            <p:ph type="pic" idx="2"/>
          </p:nvPr>
        </p:nvSpPr>
        <p:spPr>
          <a:xfrm>
            <a:off x="477231" y="2396357"/>
            <a:ext cx="1243500" cy="1243500"/>
          </a:xfrm>
          <a:prstGeom prst="ellipse">
            <a:avLst/>
          </a:prstGeom>
          <a:noFill/>
          <a:ln>
            <a:noFill/>
          </a:ln>
        </p:spPr>
      </p:sp>
      <p:sp>
        <p:nvSpPr>
          <p:cNvPr id="84" name="Google Shape;84;p7"/>
          <p:cNvSpPr>
            <a:spLocks noGrp="1"/>
          </p:cNvSpPr>
          <p:nvPr>
            <p:ph type="pic" idx="3"/>
          </p:nvPr>
        </p:nvSpPr>
        <p:spPr>
          <a:xfrm>
            <a:off x="1867356" y="2396357"/>
            <a:ext cx="1243500" cy="1243500"/>
          </a:xfrm>
          <a:prstGeom prst="ellipse">
            <a:avLst/>
          </a:prstGeom>
          <a:noFill/>
          <a:ln>
            <a:noFill/>
          </a:ln>
        </p:spPr>
      </p:sp>
      <p:sp>
        <p:nvSpPr>
          <p:cNvPr id="85" name="Google Shape;85;p7"/>
          <p:cNvSpPr>
            <a:spLocks noGrp="1"/>
          </p:cNvSpPr>
          <p:nvPr>
            <p:ph type="pic" idx="4"/>
          </p:nvPr>
        </p:nvSpPr>
        <p:spPr>
          <a:xfrm>
            <a:off x="3257481" y="2396357"/>
            <a:ext cx="1243500" cy="1243500"/>
          </a:xfrm>
          <a:prstGeom prst="ellipse">
            <a:avLst/>
          </a:prstGeom>
          <a:noFill/>
          <a:ln>
            <a:noFill/>
          </a:ln>
        </p:spPr>
      </p:sp>
      <p:sp>
        <p:nvSpPr>
          <p:cNvPr id="86" name="Google Shape;86;p7"/>
          <p:cNvSpPr>
            <a:spLocks noGrp="1"/>
          </p:cNvSpPr>
          <p:nvPr>
            <p:ph type="pic" idx="5"/>
          </p:nvPr>
        </p:nvSpPr>
        <p:spPr>
          <a:xfrm>
            <a:off x="4647606" y="2396357"/>
            <a:ext cx="1243500" cy="1243500"/>
          </a:xfrm>
          <a:prstGeom prst="ellipse">
            <a:avLst/>
          </a:prstGeom>
          <a:noFill/>
          <a:ln>
            <a:noFill/>
          </a:ln>
        </p:spPr>
      </p:sp>
      <p:sp>
        <p:nvSpPr>
          <p:cNvPr id="87" name="Google Shape;87;p7"/>
          <p:cNvSpPr>
            <a:spLocks noGrp="1"/>
          </p:cNvSpPr>
          <p:nvPr>
            <p:ph type="pic" idx="6"/>
          </p:nvPr>
        </p:nvSpPr>
        <p:spPr>
          <a:xfrm>
            <a:off x="6037732" y="2396357"/>
            <a:ext cx="1243500" cy="1243500"/>
          </a:xfrm>
          <a:prstGeom prst="ellipse">
            <a:avLst/>
          </a:prstGeom>
          <a:noFill/>
          <a:ln>
            <a:noFill/>
          </a:ln>
        </p:spPr>
      </p:sp>
      <p:sp>
        <p:nvSpPr>
          <p:cNvPr id="88" name="Google Shape;88;p7"/>
          <p:cNvSpPr>
            <a:spLocks noGrp="1"/>
          </p:cNvSpPr>
          <p:nvPr>
            <p:ph type="pic" idx="7"/>
          </p:nvPr>
        </p:nvSpPr>
        <p:spPr>
          <a:xfrm>
            <a:off x="7427857" y="2396357"/>
            <a:ext cx="1243500" cy="1243500"/>
          </a:xfrm>
          <a:prstGeom prst="ellipse">
            <a:avLst/>
          </a:prstGeom>
          <a:noFill/>
          <a:ln>
            <a:noFill/>
          </a:ln>
        </p:spPr>
      </p:sp>
      <p:sp>
        <p:nvSpPr>
          <p:cNvPr id="89" name="Google Shape;89;p7"/>
          <p:cNvSpPr txBox="1">
            <a:spLocks noGrp="1"/>
          </p:cNvSpPr>
          <p:nvPr>
            <p:ph type="body" idx="1"/>
          </p:nvPr>
        </p:nvSpPr>
        <p:spPr>
          <a:xfrm>
            <a:off x="475200" y="3765475"/>
            <a:ext cx="1243500" cy="585300"/>
          </a:xfrm>
          <a:prstGeom prst="rect">
            <a:avLst/>
          </a:prstGeom>
        </p:spPr>
        <p:txBody>
          <a:bodyPr spcFirstLastPara="1" wrap="square" lIns="0" tIns="0" rIns="0" bIns="0" anchor="t" anchorCtr="0">
            <a:noAutofit/>
          </a:bodyPr>
          <a:lstStyle>
            <a:lvl1pPr marL="457200" lvl="0"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90" name="Google Shape;90;p7"/>
          <p:cNvSpPr txBox="1">
            <a:spLocks noGrp="1"/>
          </p:cNvSpPr>
          <p:nvPr>
            <p:ph type="body" idx="8"/>
          </p:nvPr>
        </p:nvSpPr>
        <p:spPr>
          <a:xfrm>
            <a:off x="1865730" y="3765475"/>
            <a:ext cx="1243500" cy="585300"/>
          </a:xfrm>
          <a:prstGeom prst="rect">
            <a:avLst/>
          </a:prstGeom>
        </p:spPr>
        <p:txBody>
          <a:bodyPr spcFirstLastPara="1" wrap="square" lIns="0" tIns="0" rIns="0" bIns="0" anchor="t" anchorCtr="0">
            <a:noAutofit/>
          </a:bodyPr>
          <a:lstStyle>
            <a:lvl1pPr marL="457200" lvl="0" indent="-2921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marL="914400" lvl="1"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91" name="Google Shape;91;p7"/>
          <p:cNvSpPr txBox="1">
            <a:spLocks noGrp="1"/>
          </p:cNvSpPr>
          <p:nvPr>
            <p:ph type="body" idx="9"/>
          </p:nvPr>
        </p:nvSpPr>
        <p:spPr>
          <a:xfrm>
            <a:off x="3256260" y="3765475"/>
            <a:ext cx="1243500" cy="585300"/>
          </a:xfrm>
          <a:prstGeom prst="rect">
            <a:avLst/>
          </a:prstGeom>
        </p:spPr>
        <p:txBody>
          <a:bodyPr spcFirstLastPara="1" wrap="square" lIns="0" tIns="0" rIns="0" bIns="0" anchor="t" anchorCtr="0">
            <a:noAutofit/>
          </a:bodyPr>
          <a:lstStyle>
            <a:lvl1pPr marL="457200" lvl="0"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92" name="Google Shape;92;p7"/>
          <p:cNvSpPr txBox="1">
            <a:spLocks noGrp="1"/>
          </p:cNvSpPr>
          <p:nvPr>
            <p:ph type="body" idx="13"/>
          </p:nvPr>
        </p:nvSpPr>
        <p:spPr>
          <a:xfrm>
            <a:off x="4646790" y="3765475"/>
            <a:ext cx="1243500" cy="585300"/>
          </a:xfrm>
          <a:prstGeom prst="rect">
            <a:avLst/>
          </a:prstGeom>
        </p:spPr>
        <p:txBody>
          <a:bodyPr spcFirstLastPara="1" wrap="square" lIns="0" tIns="0" rIns="0" bIns="0" anchor="t" anchorCtr="0">
            <a:noAutofit/>
          </a:bodyPr>
          <a:lstStyle>
            <a:lvl1pPr marL="457200" lvl="0"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93" name="Google Shape;93;p7"/>
          <p:cNvSpPr txBox="1">
            <a:spLocks noGrp="1"/>
          </p:cNvSpPr>
          <p:nvPr>
            <p:ph type="body" idx="14"/>
          </p:nvPr>
        </p:nvSpPr>
        <p:spPr>
          <a:xfrm>
            <a:off x="6037320" y="3765475"/>
            <a:ext cx="1243500" cy="585300"/>
          </a:xfrm>
          <a:prstGeom prst="rect">
            <a:avLst/>
          </a:prstGeom>
        </p:spPr>
        <p:txBody>
          <a:bodyPr spcFirstLastPara="1" wrap="square" lIns="0" tIns="0" rIns="0" bIns="0" anchor="t" anchorCtr="0">
            <a:noAutofit/>
          </a:bodyPr>
          <a:lstStyle>
            <a:lvl1pPr marL="457200" lvl="0"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94" name="Google Shape;94;p7"/>
          <p:cNvSpPr txBox="1">
            <a:spLocks noGrp="1"/>
          </p:cNvSpPr>
          <p:nvPr>
            <p:ph type="body" idx="15"/>
          </p:nvPr>
        </p:nvSpPr>
        <p:spPr>
          <a:xfrm>
            <a:off x="7427850" y="3765475"/>
            <a:ext cx="1243500" cy="585300"/>
          </a:xfrm>
          <a:prstGeom prst="rect">
            <a:avLst/>
          </a:prstGeom>
        </p:spPr>
        <p:txBody>
          <a:bodyPr spcFirstLastPara="1" wrap="square" lIns="0" tIns="0" rIns="0" bIns="0" anchor="t" anchorCtr="0">
            <a:noAutofit/>
          </a:bodyPr>
          <a:lstStyle>
            <a:lvl1pPr marL="457200" lvl="0"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95" name="Google Shape;95;p7"/>
          <p:cNvSpPr txBox="1">
            <a:spLocks noGrp="1"/>
          </p:cNvSpPr>
          <p:nvPr>
            <p:ph type="subTitle" idx="16"/>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96" name="Google Shape;96;p7"/>
          <p:cNvSpPr txBox="1">
            <a:spLocks noGrp="1"/>
          </p:cNvSpPr>
          <p:nvPr>
            <p:ph type="subTitle" idx="17"/>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eakers 2">
  <p:cSld name="BLANK_1_1_1_1_1_1_1_1_1_1_1_2_1_1_1">
    <p:bg>
      <p:bgPr>
        <a:solidFill>
          <a:schemeClr val="lt2"/>
        </a:solidFill>
        <a:effectLst/>
      </p:bgPr>
    </p:bg>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xfrm>
            <a:off x="292597" y="474750"/>
            <a:ext cx="6390300" cy="4986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99" name="Google Shape;99;p8"/>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8"/>
          <p:cNvSpPr txBox="1">
            <a:spLocks noGrp="1"/>
          </p:cNvSpPr>
          <p:nvPr>
            <p:ph type="body" idx="1"/>
          </p:nvPr>
        </p:nvSpPr>
        <p:spPr>
          <a:xfrm>
            <a:off x="282017" y="2832891"/>
            <a:ext cx="1307700" cy="543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101" name="Google Shape;101;p8"/>
          <p:cNvSpPr txBox="1">
            <a:spLocks noGrp="1"/>
          </p:cNvSpPr>
          <p:nvPr>
            <p:ph type="body" idx="2"/>
          </p:nvPr>
        </p:nvSpPr>
        <p:spPr>
          <a:xfrm>
            <a:off x="1735443" y="2832891"/>
            <a:ext cx="1307700" cy="5439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marL="914400" lvl="1"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marL="1371600" lvl="2"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marL="1828800" lvl="3"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marL="2286000" lvl="4"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marL="2743200" lvl="5"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marL="3200400" lvl="6"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marL="3657600" lvl="7"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marL="4114800" lvl="8" indent="-2921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102" name="Google Shape;102;p8"/>
          <p:cNvSpPr txBox="1">
            <a:spLocks noGrp="1"/>
          </p:cNvSpPr>
          <p:nvPr>
            <p:ph type="body" idx="3"/>
          </p:nvPr>
        </p:nvSpPr>
        <p:spPr>
          <a:xfrm>
            <a:off x="3188870" y="2832891"/>
            <a:ext cx="1307700" cy="543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103" name="Google Shape;103;p8"/>
          <p:cNvSpPr txBox="1">
            <a:spLocks noGrp="1"/>
          </p:cNvSpPr>
          <p:nvPr>
            <p:ph type="body" idx="4"/>
          </p:nvPr>
        </p:nvSpPr>
        <p:spPr>
          <a:xfrm>
            <a:off x="4642297" y="2832891"/>
            <a:ext cx="1307700" cy="543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104" name="Google Shape;104;p8"/>
          <p:cNvSpPr txBox="1">
            <a:spLocks noGrp="1"/>
          </p:cNvSpPr>
          <p:nvPr>
            <p:ph type="body" idx="5"/>
          </p:nvPr>
        </p:nvSpPr>
        <p:spPr>
          <a:xfrm>
            <a:off x="6095723" y="2832891"/>
            <a:ext cx="1307700" cy="543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105" name="Google Shape;105;p8"/>
          <p:cNvSpPr txBox="1">
            <a:spLocks noGrp="1"/>
          </p:cNvSpPr>
          <p:nvPr>
            <p:ph type="body" idx="6"/>
          </p:nvPr>
        </p:nvSpPr>
        <p:spPr>
          <a:xfrm>
            <a:off x="7549150" y="2832891"/>
            <a:ext cx="1307700" cy="543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marL="914400" lvl="1"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marL="1371600" lvl="2"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marL="1828800" lvl="3"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marL="2286000" lvl="4"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marL="2743200" lvl="5"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marL="3200400" lvl="6"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marL="3657600" lvl="7"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marL="4114800" lvl="8" indent="-2921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a:endParaRPr/>
          </a:p>
        </p:txBody>
      </p:sp>
      <p:sp>
        <p:nvSpPr>
          <p:cNvPr id="106" name="Google Shape;106;p8"/>
          <p:cNvSpPr txBox="1">
            <a:spLocks noGrp="1"/>
          </p:cNvSpPr>
          <p:nvPr>
            <p:ph type="subTitle" idx="7"/>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07" name="Google Shape;107;p8"/>
          <p:cNvSpPr txBox="1">
            <a:spLocks noGrp="1"/>
          </p:cNvSpPr>
          <p:nvPr>
            <p:ph type="subTitle" idx="8"/>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08" name="Google Shape;108;p8"/>
          <p:cNvSpPr>
            <a:spLocks noGrp="1"/>
          </p:cNvSpPr>
          <p:nvPr>
            <p:ph type="pic" idx="9"/>
          </p:nvPr>
        </p:nvSpPr>
        <p:spPr>
          <a:xfrm>
            <a:off x="282017" y="1446074"/>
            <a:ext cx="1307700" cy="1307700"/>
          </a:xfrm>
          <a:prstGeom prst="roundRect">
            <a:avLst>
              <a:gd name="adj" fmla="val 16667"/>
            </a:avLst>
          </a:prstGeom>
          <a:noFill/>
          <a:ln>
            <a:noFill/>
          </a:ln>
        </p:spPr>
      </p:sp>
      <p:sp>
        <p:nvSpPr>
          <p:cNvPr id="109" name="Google Shape;109;p8"/>
          <p:cNvSpPr>
            <a:spLocks noGrp="1"/>
          </p:cNvSpPr>
          <p:nvPr>
            <p:ph type="pic" idx="13"/>
          </p:nvPr>
        </p:nvSpPr>
        <p:spPr>
          <a:xfrm>
            <a:off x="1735443" y="1446074"/>
            <a:ext cx="1307700" cy="1307700"/>
          </a:xfrm>
          <a:prstGeom prst="roundRect">
            <a:avLst>
              <a:gd name="adj" fmla="val 16667"/>
            </a:avLst>
          </a:prstGeom>
          <a:noFill/>
          <a:ln>
            <a:noFill/>
          </a:ln>
        </p:spPr>
      </p:sp>
      <p:sp>
        <p:nvSpPr>
          <p:cNvPr id="110" name="Google Shape;110;p8"/>
          <p:cNvSpPr>
            <a:spLocks noGrp="1"/>
          </p:cNvSpPr>
          <p:nvPr>
            <p:ph type="pic" idx="14"/>
          </p:nvPr>
        </p:nvSpPr>
        <p:spPr>
          <a:xfrm>
            <a:off x="3188870" y="1446074"/>
            <a:ext cx="1307700" cy="1307700"/>
          </a:xfrm>
          <a:prstGeom prst="roundRect">
            <a:avLst>
              <a:gd name="adj" fmla="val 16667"/>
            </a:avLst>
          </a:prstGeom>
          <a:noFill/>
          <a:ln>
            <a:noFill/>
          </a:ln>
        </p:spPr>
      </p:sp>
      <p:sp>
        <p:nvSpPr>
          <p:cNvPr id="111" name="Google Shape;111;p8"/>
          <p:cNvSpPr>
            <a:spLocks noGrp="1"/>
          </p:cNvSpPr>
          <p:nvPr>
            <p:ph type="pic" idx="15"/>
          </p:nvPr>
        </p:nvSpPr>
        <p:spPr>
          <a:xfrm>
            <a:off x="4642297" y="1446074"/>
            <a:ext cx="1307700" cy="1307700"/>
          </a:xfrm>
          <a:prstGeom prst="roundRect">
            <a:avLst>
              <a:gd name="adj" fmla="val 16667"/>
            </a:avLst>
          </a:prstGeom>
          <a:noFill/>
          <a:ln>
            <a:noFill/>
          </a:ln>
        </p:spPr>
      </p:sp>
      <p:sp>
        <p:nvSpPr>
          <p:cNvPr id="112" name="Google Shape;112;p8"/>
          <p:cNvSpPr>
            <a:spLocks noGrp="1"/>
          </p:cNvSpPr>
          <p:nvPr>
            <p:ph type="pic" idx="16"/>
          </p:nvPr>
        </p:nvSpPr>
        <p:spPr>
          <a:xfrm>
            <a:off x="6095723" y="1446074"/>
            <a:ext cx="1307700" cy="1307700"/>
          </a:xfrm>
          <a:prstGeom prst="roundRect">
            <a:avLst>
              <a:gd name="adj" fmla="val 16667"/>
            </a:avLst>
          </a:prstGeom>
          <a:noFill/>
          <a:ln>
            <a:noFill/>
          </a:ln>
        </p:spPr>
      </p:sp>
      <p:sp>
        <p:nvSpPr>
          <p:cNvPr id="113" name="Google Shape;113;p8"/>
          <p:cNvSpPr>
            <a:spLocks noGrp="1"/>
          </p:cNvSpPr>
          <p:nvPr>
            <p:ph type="pic" idx="17"/>
          </p:nvPr>
        </p:nvSpPr>
        <p:spPr>
          <a:xfrm>
            <a:off x="7549150" y="1446074"/>
            <a:ext cx="1307700" cy="1307700"/>
          </a:xfrm>
          <a:prstGeom prst="roundRect">
            <a:avLst>
              <a:gd name="adj" fmla="val 16667"/>
            </a:avLst>
          </a:prstGeom>
          <a:noFill/>
          <a:ln>
            <a:noFill/>
          </a:ln>
        </p:spPr>
      </p:sp>
      <p:sp>
        <p:nvSpPr>
          <p:cNvPr id="114" name="Google Shape;114;p8"/>
          <p:cNvSpPr txBox="1">
            <a:spLocks noGrp="1"/>
          </p:cNvSpPr>
          <p:nvPr>
            <p:ph type="body" idx="18"/>
          </p:nvPr>
        </p:nvSpPr>
        <p:spPr>
          <a:xfrm>
            <a:off x="279292" y="3564958"/>
            <a:ext cx="1307700" cy="1082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115" name="Google Shape;115;p8"/>
          <p:cNvSpPr txBox="1">
            <a:spLocks noGrp="1"/>
          </p:cNvSpPr>
          <p:nvPr>
            <p:ph type="body" idx="19"/>
          </p:nvPr>
        </p:nvSpPr>
        <p:spPr>
          <a:xfrm>
            <a:off x="1732718" y="3564958"/>
            <a:ext cx="1307700" cy="1082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116" name="Google Shape;116;p8"/>
          <p:cNvSpPr txBox="1">
            <a:spLocks noGrp="1"/>
          </p:cNvSpPr>
          <p:nvPr>
            <p:ph type="body" idx="20"/>
          </p:nvPr>
        </p:nvSpPr>
        <p:spPr>
          <a:xfrm>
            <a:off x="3186145" y="3564958"/>
            <a:ext cx="1307700" cy="1082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117" name="Google Shape;117;p8"/>
          <p:cNvSpPr txBox="1">
            <a:spLocks noGrp="1"/>
          </p:cNvSpPr>
          <p:nvPr>
            <p:ph type="body" idx="21"/>
          </p:nvPr>
        </p:nvSpPr>
        <p:spPr>
          <a:xfrm>
            <a:off x="4639572" y="3564958"/>
            <a:ext cx="1307700" cy="1082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118" name="Google Shape;118;p8"/>
          <p:cNvSpPr txBox="1">
            <a:spLocks noGrp="1"/>
          </p:cNvSpPr>
          <p:nvPr>
            <p:ph type="body" idx="22"/>
          </p:nvPr>
        </p:nvSpPr>
        <p:spPr>
          <a:xfrm>
            <a:off x="6092998" y="3564958"/>
            <a:ext cx="1307700" cy="1082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
        <p:nvSpPr>
          <p:cNvPr id="119" name="Google Shape;119;p8"/>
          <p:cNvSpPr txBox="1">
            <a:spLocks noGrp="1"/>
          </p:cNvSpPr>
          <p:nvPr>
            <p:ph type="body" idx="23"/>
          </p:nvPr>
        </p:nvSpPr>
        <p:spPr>
          <a:xfrm>
            <a:off x="7546425" y="3564958"/>
            <a:ext cx="1307700" cy="1082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strument Sans"/>
              <a:buChar char="●"/>
              <a:defRPr/>
            </a:lvl1pPr>
            <a:lvl2pPr marL="914400" lvl="1" indent="-292100">
              <a:spcBef>
                <a:spcPts val="0"/>
              </a:spcBef>
              <a:spcAft>
                <a:spcPts val="0"/>
              </a:spcAft>
              <a:buClr>
                <a:schemeClr val="lt1"/>
              </a:buClr>
              <a:buSzPts val="1000"/>
              <a:buFont typeface="Instrument Sans"/>
              <a:buChar char="○"/>
              <a:defRPr/>
            </a:lvl2pPr>
            <a:lvl3pPr marL="1371600" lvl="2" indent="-292100">
              <a:spcBef>
                <a:spcPts val="0"/>
              </a:spcBef>
              <a:spcAft>
                <a:spcPts val="0"/>
              </a:spcAft>
              <a:buClr>
                <a:schemeClr val="lt1"/>
              </a:buClr>
              <a:buSzPts val="1000"/>
              <a:buFont typeface="Instrument Sans"/>
              <a:buChar char="■"/>
              <a:defRPr/>
            </a:lvl3pPr>
            <a:lvl4pPr marL="1828800" lvl="3" indent="-292100">
              <a:spcBef>
                <a:spcPts val="0"/>
              </a:spcBef>
              <a:spcAft>
                <a:spcPts val="0"/>
              </a:spcAft>
              <a:buClr>
                <a:schemeClr val="lt1"/>
              </a:buClr>
              <a:buSzPts val="1000"/>
              <a:buFont typeface="Instrument Sans"/>
              <a:buChar char="●"/>
              <a:defRPr/>
            </a:lvl4pPr>
            <a:lvl5pPr marL="2286000" lvl="4" indent="-292100">
              <a:spcBef>
                <a:spcPts val="0"/>
              </a:spcBef>
              <a:spcAft>
                <a:spcPts val="0"/>
              </a:spcAft>
              <a:buClr>
                <a:schemeClr val="lt1"/>
              </a:buClr>
              <a:buSzPts val="1000"/>
              <a:buFont typeface="Instrument Sans"/>
              <a:buChar char="○"/>
              <a:defRPr/>
            </a:lvl5pPr>
            <a:lvl6pPr marL="2743200" lvl="5" indent="-292100">
              <a:spcBef>
                <a:spcPts val="0"/>
              </a:spcBef>
              <a:spcAft>
                <a:spcPts val="0"/>
              </a:spcAft>
              <a:buClr>
                <a:schemeClr val="lt1"/>
              </a:buClr>
              <a:buSzPts val="1000"/>
              <a:buFont typeface="Instrument Sans"/>
              <a:buChar char="■"/>
              <a:defRPr/>
            </a:lvl6pPr>
            <a:lvl7pPr marL="3200400" lvl="6" indent="-292100">
              <a:spcBef>
                <a:spcPts val="0"/>
              </a:spcBef>
              <a:spcAft>
                <a:spcPts val="0"/>
              </a:spcAft>
              <a:buClr>
                <a:schemeClr val="lt1"/>
              </a:buClr>
              <a:buSzPts val="1000"/>
              <a:buFont typeface="Instrument Sans"/>
              <a:buChar char="●"/>
              <a:defRPr/>
            </a:lvl7pPr>
            <a:lvl8pPr marL="3657600" lvl="7" indent="-292100">
              <a:spcBef>
                <a:spcPts val="0"/>
              </a:spcBef>
              <a:spcAft>
                <a:spcPts val="0"/>
              </a:spcAft>
              <a:buClr>
                <a:schemeClr val="lt1"/>
              </a:buClr>
              <a:buSzPts val="1000"/>
              <a:buFont typeface="Instrument Sans"/>
              <a:buChar char="○"/>
              <a:defRPr/>
            </a:lvl8pPr>
            <a:lvl9pPr marL="4114800" lvl="8" indent="-292100">
              <a:spcBef>
                <a:spcPts val="0"/>
              </a:spcBef>
              <a:spcAft>
                <a:spcPts val="0"/>
              </a:spcAft>
              <a:buClr>
                <a:schemeClr val="lt1"/>
              </a:buClr>
              <a:buSzPts val="1000"/>
              <a:buFont typeface="Instrument Sans"/>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statement 1">
  <p:cSld name="CUSTOM_4_1">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9"/>
          <p:cNvSpPr txBox="1">
            <a:spLocks noGrp="1"/>
          </p:cNvSpPr>
          <p:nvPr>
            <p:ph type="subTitle" idx="1"/>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22" name="Google Shape;122;p9"/>
          <p:cNvSpPr txBox="1">
            <a:spLocks noGrp="1"/>
          </p:cNvSpPr>
          <p:nvPr>
            <p:ph type="subTitle" idx="2"/>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23" name="Google Shape;123;p9"/>
          <p:cNvSpPr txBox="1">
            <a:spLocks noGrp="1"/>
          </p:cNvSpPr>
          <p:nvPr>
            <p:ph type="body" idx="3"/>
          </p:nvPr>
        </p:nvSpPr>
        <p:spPr>
          <a:xfrm>
            <a:off x="360300" y="2181900"/>
            <a:ext cx="8496600" cy="2486700"/>
          </a:xfrm>
          <a:prstGeom prst="rect">
            <a:avLst/>
          </a:prstGeom>
        </p:spPr>
        <p:txBody>
          <a:bodyPr spcFirstLastPara="1" wrap="square" lIns="0" tIns="0" rIns="0" bIns="0" anchor="b" anchorCtr="0">
            <a:noAutofit/>
          </a:bodyPr>
          <a:lstStyle>
            <a:lvl1pPr marL="457200" lvl="0" indent="-228600">
              <a:lnSpc>
                <a:spcPct val="85000"/>
              </a:lnSpc>
              <a:spcBef>
                <a:spcPts val="0"/>
              </a:spcBef>
              <a:spcAft>
                <a:spcPts val="0"/>
              </a:spcAft>
              <a:buNone/>
              <a:defRPr sz="3600"/>
            </a:lvl1pPr>
            <a:lvl2pPr marL="914400" lvl="1" indent="-228600">
              <a:lnSpc>
                <a:spcPct val="85000"/>
              </a:lnSpc>
              <a:spcBef>
                <a:spcPts val="0"/>
              </a:spcBef>
              <a:spcAft>
                <a:spcPts val="0"/>
              </a:spcAft>
              <a:buNone/>
              <a:defRPr sz="3600"/>
            </a:lvl2pPr>
            <a:lvl3pPr marL="1371600" lvl="2" indent="-228600">
              <a:lnSpc>
                <a:spcPct val="85000"/>
              </a:lnSpc>
              <a:spcBef>
                <a:spcPts val="0"/>
              </a:spcBef>
              <a:spcAft>
                <a:spcPts val="0"/>
              </a:spcAft>
              <a:buNone/>
              <a:defRPr sz="3600"/>
            </a:lvl3pPr>
            <a:lvl4pPr marL="1828800" lvl="3" indent="-228600">
              <a:lnSpc>
                <a:spcPct val="85000"/>
              </a:lnSpc>
              <a:spcBef>
                <a:spcPts val="0"/>
              </a:spcBef>
              <a:spcAft>
                <a:spcPts val="0"/>
              </a:spcAft>
              <a:buNone/>
              <a:defRPr sz="3600"/>
            </a:lvl4pPr>
            <a:lvl5pPr marL="2286000" lvl="4" indent="-228600">
              <a:lnSpc>
                <a:spcPct val="85000"/>
              </a:lnSpc>
              <a:spcBef>
                <a:spcPts val="0"/>
              </a:spcBef>
              <a:spcAft>
                <a:spcPts val="0"/>
              </a:spcAft>
              <a:buNone/>
              <a:defRPr sz="3600"/>
            </a:lvl5pPr>
            <a:lvl6pPr marL="2743200" lvl="5" indent="-228600">
              <a:lnSpc>
                <a:spcPct val="85000"/>
              </a:lnSpc>
              <a:spcBef>
                <a:spcPts val="0"/>
              </a:spcBef>
              <a:spcAft>
                <a:spcPts val="0"/>
              </a:spcAft>
              <a:buNone/>
              <a:defRPr sz="3600"/>
            </a:lvl6pPr>
            <a:lvl7pPr marL="3200400" lvl="6" indent="-228600">
              <a:lnSpc>
                <a:spcPct val="85000"/>
              </a:lnSpc>
              <a:spcBef>
                <a:spcPts val="0"/>
              </a:spcBef>
              <a:spcAft>
                <a:spcPts val="0"/>
              </a:spcAft>
              <a:buNone/>
              <a:defRPr sz="3600"/>
            </a:lvl7pPr>
            <a:lvl8pPr marL="3657600" lvl="7" indent="-228600">
              <a:lnSpc>
                <a:spcPct val="85000"/>
              </a:lnSpc>
              <a:spcBef>
                <a:spcPts val="0"/>
              </a:spcBef>
              <a:spcAft>
                <a:spcPts val="0"/>
              </a:spcAft>
              <a:buNone/>
              <a:defRPr sz="3600"/>
            </a:lvl8pPr>
            <a:lvl9pPr marL="4114800" lvl="8" indent="-228600">
              <a:lnSpc>
                <a:spcPct val="85000"/>
              </a:lnSpc>
              <a:spcBef>
                <a:spcPts val="0"/>
              </a:spcBef>
              <a:spcAft>
                <a:spcPts val="0"/>
              </a:spcAft>
              <a:buNone/>
              <a:defRPr sz="3600"/>
            </a:lvl9pPr>
          </a:lstStyle>
          <a:p>
            <a:endParaRPr/>
          </a:p>
        </p:txBody>
      </p:sp>
      <p:sp>
        <p:nvSpPr>
          <p:cNvPr id="124" name="Google Shape;124;p9"/>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body and image ALT 1">
  <p:cSld name="BLANK_1_1_1_2">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284700" y="474750"/>
            <a:ext cx="4227300" cy="965400"/>
          </a:xfrm>
          <a:prstGeom prst="rect">
            <a:avLst/>
          </a:prstGeom>
        </p:spPr>
        <p:txBody>
          <a:bodyPr spcFirstLastPara="1" wrap="square" lIns="0" tIns="0" rIns="91425" bIns="0" anchor="b" anchorCtr="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127" name="Google Shape;127;p10"/>
          <p:cNvSpPr>
            <a:spLocks noGrp="1"/>
          </p:cNvSpPr>
          <p:nvPr>
            <p:ph type="pic" idx="2"/>
          </p:nvPr>
        </p:nvSpPr>
        <p:spPr>
          <a:xfrm>
            <a:off x="4629600" y="474750"/>
            <a:ext cx="4227300" cy="4194000"/>
          </a:xfrm>
          <a:prstGeom prst="roundRect">
            <a:avLst>
              <a:gd name="adj" fmla="val 5294"/>
            </a:avLst>
          </a:prstGeom>
          <a:noFill/>
          <a:ln>
            <a:noFill/>
          </a:ln>
        </p:spPr>
      </p:sp>
      <p:sp>
        <p:nvSpPr>
          <p:cNvPr id="128" name="Google Shape;128;p10"/>
          <p:cNvSpPr txBox="1">
            <a:spLocks noGrp="1"/>
          </p:cNvSpPr>
          <p:nvPr>
            <p:ph type="body" idx="1"/>
          </p:nvPr>
        </p:nvSpPr>
        <p:spPr>
          <a:xfrm>
            <a:off x="284700" y="3065325"/>
            <a:ext cx="2772600" cy="1603200"/>
          </a:xfrm>
          <a:prstGeom prst="rect">
            <a:avLst/>
          </a:prstGeom>
        </p:spPr>
        <p:txBody>
          <a:bodyPr spcFirstLastPara="1" wrap="square" lIns="0" tIns="0" rIns="0" bIns="0" anchor="b" anchorCtr="0">
            <a:noAutofit/>
          </a:bodyPr>
          <a:lstStyle>
            <a:lvl1pPr marL="457200" lvl="0" indent="-304800">
              <a:spcBef>
                <a:spcPts val="0"/>
              </a:spcBef>
              <a:spcAft>
                <a:spcPts val="0"/>
              </a:spcAft>
              <a:buClr>
                <a:schemeClr val="lt1"/>
              </a:buClr>
              <a:buSzPts val="1200"/>
              <a:buChar char="●"/>
              <a:defRPr sz="1200"/>
            </a:lvl1pPr>
            <a:lvl2pPr marL="914400" lvl="1" indent="-304800">
              <a:spcBef>
                <a:spcPts val="800"/>
              </a:spcBef>
              <a:spcAft>
                <a:spcPts val="0"/>
              </a:spcAft>
              <a:buClr>
                <a:schemeClr val="lt1"/>
              </a:buClr>
              <a:buSzPts val="1200"/>
              <a:buChar char="○"/>
              <a:defRPr sz="1200"/>
            </a:lvl2pPr>
            <a:lvl3pPr marL="1371600" lvl="2" indent="-304800">
              <a:spcBef>
                <a:spcPts val="800"/>
              </a:spcBef>
              <a:spcAft>
                <a:spcPts val="0"/>
              </a:spcAft>
              <a:buClr>
                <a:schemeClr val="lt1"/>
              </a:buClr>
              <a:buSzPts val="1200"/>
              <a:buChar char="■"/>
              <a:defRPr sz="1200"/>
            </a:lvl3pPr>
            <a:lvl4pPr marL="1828800" lvl="3" indent="-304800">
              <a:spcBef>
                <a:spcPts val="800"/>
              </a:spcBef>
              <a:spcAft>
                <a:spcPts val="0"/>
              </a:spcAft>
              <a:buClr>
                <a:schemeClr val="lt1"/>
              </a:buClr>
              <a:buSzPts val="1200"/>
              <a:buChar char="●"/>
              <a:defRPr sz="1200"/>
            </a:lvl4pPr>
            <a:lvl5pPr marL="2286000" lvl="4" indent="-304800">
              <a:spcBef>
                <a:spcPts val="800"/>
              </a:spcBef>
              <a:spcAft>
                <a:spcPts val="0"/>
              </a:spcAft>
              <a:buClr>
                <a:schemeClr val="lt1"/>
              </a:buClr>
              <a:buSzPts val="1200"/>
              <a:buChar char="○"/>
              <a:defRPr sz="1200"/>
            </a:lvl5pPr>
            <a:lvl6pPr marL="2743200" lvl="5" indent="-304800">
              <a:spcBef>
                <a:spcPts val="800"/>
              </a:spcBef>
              <a:spcAft>
                <a:spcPts val="0"/>
              </a:spcAft>
              <a:buClr>
                <a:schemeClr val="lt1"/>
              </a:buClr>
              <a:buSzPts val="1200"/>
              <a:buChar char="■"/>
              <a:defRPr sz="1200"/>
            </a:lvl6pPr>
            <a:lvl7pPr marL="3200400" lvl="6" indent="-304800">
              <a:spcBef>
                <a:spcPts val="800"/>
              </a:spcBef>
              <a:spcAft>
                <a:spcPts val="0"/>
              </a:spcAft>
              <a:buClr>
                <a:schemeClr val="lt1"/>
              </a:buClr>
              <a:buSzPts val="1200"/>
              <a:buChar char="●"/>
              <a:defRPr sz="1200"/>
            </a:lvl7pPr>
            <a:lvl8pPr marL="3657600" lvl="7" indent="-304800">
              <a:spcBef>
                <a:spcPts val="800"/>
              </a:spcBef>
              <a:spcAft>
                <a:spcPts val="0"/>
              </a:spcAft>
              <a:buClr>
                <a:schemeClr val="lt1"/>
              </a:buClr>
              <a:buSzPts val="1200"/>
              <a:buChar char="○"/>
              <a:defRPr sz="1200"/>
            </a:lvl8pPr>
            <a:lvl9pPr marL="4114800" lvl="8" indent="-304800">
              <a:spcBef>
                <a:spcPts val="800"/>
              </a:spcBef>
              <a:spcAft>
                <a:spcPts val="800"/>
              </a:spcAft>
              <a:buClr>
                <a:schemeClr val="lt1"/>
              </a:buClr>
              <a:buSzPts val="1200"/>
              <a:buChar char="■"/>
              <a:defRPr sz="1200"/>
            </a:lvl9pPr>
          </a:lstStyle>
          <a:p>
            <a:endParaRPr/>
          </a:p>
        </p:txBody>
      </p:sp>
      <p:sp>
        <p:nvSpPr>
          <p:cNvPr id="129" name="Google Shape;129;p10"/>
          <p:cNvSpPr txBox="1">
            <a:spLocks noGrp="1"/>
          </p:cNvSpPr>
          <p:nvPr>
            <p:ph type="subTitle" idx="3"/>
          </p:nvPr>
        </p:nvSpPr>
        <p:spPr>
          <a:xfrm>
            <a:off x="284700" y="284400"/>
            <a:ext cx="1965900" cy="1920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30" name="Google Shape;130;p10"/>
          <p:cNvSpPr txBox="1">
            <a:spLocks noGrp="1"/>
          </p:cNvSpPr>
          <p:nvPr>
            <p:ph type="subTitle" idx="4"/>
          </p:nvPr>
        </p:nvSpPr>
        <p:spPr>
          <a:xfrm>
            <a:off x="6890875" y="284400"/>
            <a:ext cx="1965900" cy="192000"/>
          </a:xfrm>
          <a:prstGeom prst="rect">
            <a:avLst/>
          </a:prstGeom>
        </p:spPr>
        <p:txBody>
          <a:bodyPr spcFirstLastPara="1" wrap="square" lIns="0" tIns="0" rIns="0" bIns="0" anchor="t" anchorCtr="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a:endParaRPr/>
          </a:p>
        </p:txBody>
      </p:sp>
      <p:sp>
        <p:nvSpPr>
          <p:cNvPr id="131" name="Google Shape;131;p10"/>
          <p:cNvSpPr txBox="1">
            <a:spLocks noGrp="1"/>
          </p:cNvSpPr>
          <p:nvPr>
            <p:ph type="sldNum" idx="12"/>
          </p:nvPr>
        </p:nvSpPr>
        <p:spPr>
          <a:xfrm>
            <a:off x="8556779" y="4668600"/>
            <a:ext cx="300000" cy="196800"/>
          </a:xfrm>
          <a:prstGeom prst="rect">
            <a:avLst/>
          </a:prstGeom>
          <a:noFill/>
          <a:ln>
            <a:noFill/>
          </a:ln>
        </p:spPr>
        <p:txBody>
          <a:bodyPr spcFirstLastPara="1" wrap="square" lIns="0" tIns="0" rIns="0" bIns="0" anchor="b" anchorCtr="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8600" y="1833125"/>
            <a:ext cx="5760600" cy="3460200"/>
          </a:xfrm>
          <a:prstGeom prst="rect">
            <a:avLst/>
          </a:prstGeom>
          <a:noFill/>
          <a:ln>
            <a:noFill/>
          </a:ln>
        </p:spPr>
        <p:txBody>
          <a:bodyPr spcFirstLastPara="1" wrap="square" lIns="0" tIns="91425" rIns="91425" bIns="91425" anchor="t" anchorCtr="0">
            <a:noAutofit/>
          </a:bodyPr>
          <a:lstStyle>
            <a:lvl1pPr marL="457200" lvl="0" indent="-2921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marL="914400" lvl="1"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marL="1371600" lvl="2"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marL="1828800" lvl="3"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marL="2286000" lvl="4"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marL="2743200" lvl="5"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marL="3200400" lvl="6"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marL="3657600" lvl="7" indent="-2921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marL="4114800" lvl="8" indent="-2921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a:endParaRPr/>
          </a:p>
        </p:txBody>
      </p:sp>
      <p:sp>
        <p:nvSpPr>
          <p:cNvPr id="7" name="Google Shape;7;p1"/>
          <p:cNvSpPr txBox="1">
            <a:spLocks noGrp="1"/>
          </p:cNvSpPr>
          <p:nvPr>
            <p:ph type="title"/>
          </p:nvPr>
        </p:nvSpPr>
        <p:spPr>
          <a:xfrm>
            <a:off x="228600" y="256925"/>
            <a:ext cx="8628300" cy="587700"/>
          </a:xfrm>
          <a:prstGeom prst="rect">
            <a:avLst/>
          </a:prstGeom>
          <a:noFill/>
          <a:ln>
            <a:noFill/>
          </a:ln>
        </p:spPr>
        <p:txBody>
          <a:bodyPr spcFirstLastPara="1" wrap="square" lIns="0" tIns="0" rIns="91425" bIns="0" anchor="t" anchorCtr="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a:endParaRPr/>
          </a:p>
        </p:txBody>
      </p:sp>
      <p:sp>
        <p:nvSpPr>
          <p:cNvPr id="8" name="Google Shape;8;p1"/>
          <p:cNvSpPr txBox="1">
            <a:spLocks noGrp="1"/>
          </p:cNvSpPr>
          <p:nvPr>
            <p:ph type="body" idx="2"/>
          </p:nvPr>
        </p:nvSpPr>
        <p:spPr>
          <a:xfrm>
            <a:off x="4028050" y="1866850"/>
            <a:ext cx="3640800" cy="2424600"/>
          </a:xfrm>
          <a:prstGeom prst="rect">
            <a:avLst/>
          </a:prstGeom>
          <a:noFill/>
          <a:ln>
            <a:noFill/>
          </a:ln>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marL="914400" lvl="1"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marL="1371600" lvl="2"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marL="1828800" lvl="3"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marL="2286000" lvl="4"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marL="2743200" lvl="5"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marL="3200400" lvl="6"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marL="3657600" lvl="7"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marL="4114800" lvl="8" indent="-2921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12.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github.com/VigneshMoovendhan/BBxSYNC25.git"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hyperlink" Target="https://ollama.ai/library" TargetMode="External"/><Relationship Id="rId5" Type="http://schemas.openxmlformats.org/officeDocument/2006/relationships/hyperlink" Target="https://langchain-ai.github.io/langgraph" TargetMode="External"/><Relationship Id="rId4" Type="http://schemas.openxmlformats.org/officeDocument/2006/relationships/hyperlink" Target="https://python.langchain.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1"/>
          <p:cNvSpPr/>
          <p:nvPr/>
        </p:nvSpPr>
        <p:spPr>
          <a:xfrm>
            <a:off x="615936" y="4531442"/>
            <a:ext cx="1848000" cy="42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Bonbloc Technologies Ltd</a:t>
            </a:r>
            <a:endParaRPr sz="800">
              <a:solidFill>
                <a:schemeClr val="lt1"/>
              </a:solidFill>
              <a:latin typeface="Instrument Sans Medium"/>
              <a:ea typeface="Instrument Sans Medium"/>
              <a:cs typeface="Instrument Sans Medium"/>
              <a:sym typeface="Instrument Sans Medium"/>
            </a:endParaRPr>
          </a:p>
        </p:txBody>
      </p:sp>
      <p:sp>
        <p:nvSpPr>
          <p:cNvPr id="460" name="Google Shape;460;p51"/>
          <p:cNvSpPr/>
          <p:nvPr/>
        </p:nvSpPr>
        <p:spPr>
          <a:xfrm>
            <a:off x="7704286" y="4531450"/>
            <a:ext cx="1293600" cy="42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25-10-2025</a:t>
            </a:r>
            <a:endParaRPr sz="800">
              <a:solidFill>
                <a:schemeClr val="lt1"/>
              </a:solidFill>
              <a:latin typeface="Instrument Sans Medium"/>
              <a:ea typeface="Instrument Sans Medium"/>
              <a:cs typeface="Instrument Sans Medium"/>
              <a:sym typeface="Instrument Sans Medium"/>
            </a:endParaRPr>
          </a:p>
        </p:txBody>
      </p:sp>
      <p:sp>
        <p:nvSpPr>
          <p:cNvPr id="461" name="Google Shape;461;p51"/>
          <p:cNvSpPr txBox="1">
            <a:spLocks noGrp="1"/>
          </p:cNvSpPr>
          <p:nvPr>
            <p:ph type="title"/>
          </p:nvPr>
        </p:nvSpPr>
        <p:spPr>
          <a:xfrm>
            <a:off x="4249275" y="1711060"/>
            <a:ext cx="6984300" cy="654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5000">
                <a:latin typeface="Comfortaa SemiBold"/>
                <a:ea typeface="Comfortaa SemiBold"/>
                <a:cs typeface="Comfortaa SemiBold"/>
                <a:sym typeface="Comfortaa SemiBold"/>
              </a:rPr>
              <a:t>AIonLogic</a:t>
            </a:r>
            <a:endParaRPr sz="2600">
              <a:latin typeface="Comfortaa SemiBold"/>
              <a:ea typeface="Comfortaa SemiBold"/>
              <a:cs typeface="Comfortaa SemiBold"/>
              <a:sym typeface="Comfortaa SemiBold"/>
            </a:endParaRPr>
          </a:p>
        </p:txBody>
      </p:sp>
      <p:sp>
        <p:nvSpPr>
          <p:cNvPr id="462" name="Google Shape;462;p51"/>
          <p:cNvSpPr txBox="1"/>
          <p:nvPr/>
        </p:nvSpPr>
        <p:spPr>
          <a:xfrm>
            <a:off x="4206233" y="2549576"/>
            <a:ext cx="3842400" cy="3417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1200" i="1">
                <a:latin typeface="Instrument Sans"/>
                <a:ea typeface="Instrument Sans"/>
                <a:cs typeface="Instrument Sans"/>
                <a:sym typeface="Instrument Sans"/>
              </a:rPr>
              <a:t>AI that thinks with logic, built for precision.</a:t>
            </a:r>
            <a:endParaRPr sz="1200" i="1">
              <a:latin typeface="Instrument Sans"/>
              <a:ea typeface="Instrument Sans"/>
              <a:cs typeface="Instrument Sans"/>
              <a:sym typeface="Instrument Sans"/>
            </a:endParaRPr>
          </a:p>
        </p:txBody>
      </p:sp>
      <p:pic>
        <p:nvPicPr>
          <p:cNvPr id="463" name="Google Shape;463;p51"/>
          <p:cNvPicPr preferRelativeResize="0"/>
          <p:nvPr/>
        </p:nvPicPr>
        <p:blipFill rotWithShape="1">
          <a:blip r:embed="rId3">
            <a:alphaModFix/>
          </a:blip>
          <a:srcRect l="2170" r="-2170"/>
          <a:stretch/>
        </p:blipFill>
        <p:spPr>
          <a:xfrm>
            <a:off x="8501228" y="117584"/>
            <a:ext cx="527650" cy="636125"/>
          </a:xfrm>
          <a:prstGeom prst="rect">
            <a:avLst/>
          </a:prstGeom>
          <a:noFill/>
          <a:ln>
            <a:noFill/>
          </a:ln>
        </p:spPr>
      </p:pic>
      <p:sp>
        <p:nvSpPr>
          <p:cNvPr id="464" name="Google Shape;464;p51"/>
          <p:cNvSpPr txBox="1"/>
          <p:nvPr/>
        </p:nvSpPr>
        <p:spPr>
          <a:xfrm>
            <a:off x="4217701" y="1228004"/>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B1C1D"/>
                </a:solidFill>
                <a:latin typeface="Instrument Sans"/>
                <a:ea typeface="Instrument Sans"/>
                <a:cs typeface="Instrument Sans"/>
                <a:sym typeface="Instrument Sans"/>
              </a:rPr>
              <a:t>BBxSYNC'25 </a:t>
            </a:r>
            <a:endParaRPr sz="1500">
              <a:latin typeface="Instrument Sans"/>
              <a:ea typeface="Instrument Sans"/>
              <a:cs typeface="Instrument Sans"/>
              <a:sym typeface="Instrument Sans"/>
            </a:endParaRPr>
          </a:p>
        </p:txBody>
      </p:sp>
      <p:pic>
        <p:nvPicPr>
          <p:cNvPr id="465" name="Google Shape;465;p51"/>
          <p:cNvPicPr preferRelativeResize="0"/>
          <p:nvPr/>
        </p:nvPicPr>
        <p:blipFill>
          <a:blip r:embed="rId4">
            <a:alphaModFix/>
          </a:blip>
          <a:stretch>
            <a:fillRect/>
          </a:stretch>
        </p:blipFill>
        <p:spPr>
          <a:xfrm>
            <a:off x="11476" y="-720157"/>
            <a:ext cx="3905283" cy="585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0"/>
          <p:cNvSpPr txBox="1">
            <a:spLocks noGrp="1"/>
          </p:cNvSpPr>
          <p:nvPr>
            <p:ph type="title"/>
          </p:nvPr>
        </p:nvSpPr>
        <p:spPr>
          <a:xfrm>
            <a:off x="513300" y="366906"/>
            <a:ext cx="5088000" cy="492600"/>
          </a:xfrm>
          <a:prstGeom prst="rect">
            <a:avLst/>
          </a:prstGeom>
        </p:spPr>
        <p:txBody>
          <a:bodyPr spcFirstLastPara="1" wrap="square" lIns="182875" tIns="182875" rIns="182875" bIns="0" anchor="t" anchorCtr="0">
            <a:spAutoFit/>
          </a:bodyPr>
          <a:lstStyle/>
          <a:p>
            <a:pPr marL="0" lvl="0" indent="0" algn="l" rtl="0">
              <a:lnSpc>
                <a:spcPct val="114000"/>
              </a:lnSpc>
              <a:spcBef>
                <a:spcPts val="600"/>
              </a:spcBef>
              <a:spcAft>
                <a:spcPts val="600"/>
              </a:spcAft>
              <a:buNone/>
            </a:pPr>
            <a:r>
              <a:rPr lang="en" sz="2000">
                <a:solidFill>
                  <a:srgbClr val="1B1C1D"/>
                </a:solidFill>
              </a:rPr>
              <a:t>The  </a:t>
            </a:r>
            <a:r>
              <a:rPr lang="en" sz="2000">
                <a:solidFill>
                  <a:srgbClr val="1B1C1D"/>
                </a:solidFill>
                <a:highlight>
                  <a:schemeClr val="accent1"/>
                </a:highlight>
              </a:rPr>
              <a:t>AI Tech Stack</a:t>
            </a:r>
            <a:r>
              <a:rPr lang="en" sz="2000">
                <a:solidFill>
                  <a:srgbClr val="1B1C1D"/>
                </a:solidFill>
              </a:rPr>
              <a:t> &amp; Setup</a:t>
            </a:r>
            <a:endParaRPr sz="2000"/>
          </a:p>
        </p:txBody>
      </p:sp>
      <p:pic>
        <p:nvPicPr>
          <p:cNvPr id="535" name="Google Shape;535;p60"/>
          <p:cNvPicPr preferRelativeResize="0"/>
          <p:nvPr/>
        </p:nvPicPr>
        <p:blipFill rotWithShape="1">
          <a:blip r:embed="rId3">
            <a:alphaModFix/>
          </a:blip>
          <a:srcRect t="32916" b="33642"/>
          <a:stretch/>
        </p:blipFill>
        <p:spPr>
          <a:xfrm>
            <a:off x="900052" y="1004309"/>
            <a:ext cx="3401652" cy="1137550"/>
          </a:xfrm>
          <a:prstGeom prst="rect">
            <a:avLst/>
          </a:prstGeom>
          <a:noFill/>
          <a:ln>
            <a:noFill/>
          </a:ln>
        </p:spPr>
      </p:pic>
      <p:pic>
        <p:nvPicPr>
          <p:cNvPr id="536" name="Google Shape;536;p60"/>
          <p:cNvPicPr preferRelativeResize="0"/>
          <p:nvPr/>
        </p:nvPicPr>
        <p:blipFill>
          <a:blip r:embed="rId4">
            <a:alphaModFix/>
          </a:blip>
          <a:stretch>
            <a:fillRect/>
          </a:stretch>
        </p:blipFill>
        <p:spPr>
          <a:xfrm>
            <a:off x="2440257" y="2453636"/>
            <a:ext cx="4237414" cy="655325"/>
          </a:xfrm>
          <a:prstGeom prst="rect">
            <a:avLst/>
          </a:prstGeom>
          <a:noFill/>
          <a:ln>
            <a:noFill/>
          </a:ln>
        </p:spPr>
      </p:pic>
      <p:pic>
        <p:nvPicPr>
          <p:cNvPr id="537" name="Google Shape;537;p60"/>
          <p:cNvPicPr preferRelativeResize="0"/>
          <p:nvPr/>
        </p:nvPicPr>
        <p:blipFill>
          <a:blip r:embed="rId5">
            <a:alphaModFix/>
          </a:blip>
          <a:stretch>
            <a:fillRect/>
          </a:stretch>
        </p:blipFill>
        <p:spPr>
          <a:xfrm>
            <a:off x="877309" y="2139959"/>
            <a:ext cx="1230150" cy="1230150"/>
          </a:xfrm>
          <a:prstGeom prst="rect">
            <a:avLst/>
          </a:prstGeom>
          <a:noFill/>
          <a:ln>
            <a:noFill/>
          </a:ln>
        </p:spPr>
      </p:pic>
      <p:pic>
        <p:nvPicPr>
          <p:cNvPr id="538" name="Google Shape;538;p60"/>
          <p:cNvPicPr preferRelativeResize="0"/>
          <p:nvPr/>
        </p:nvPicPr>
        <p:blipFill rotWithShape="1">
          <a:blip r:embed="rId6">
            <a:alphaModFix/>
          </a:blip>
          <a:srcRect t="35010" b="30395"/>
          <a:stretch/>
        </p:blipFill>
        <p:spPr>
          <a:xfrm>
            <a:off x="4933622" y="1058030"/>
            <a:ext cx="3288069" cy="1137550"/>
          </a:xfrm>
          <a:prstGeom prst="rect">
            <a:avLst/>
          </a:prstGeom>
          <a:noFill/>
          <a:ln>
            <a:noFill/>
          </a:ln>
        </p:spPr>
      </p:pic>
      <p:pic>
        <p:nvPicPr>
          <p:cNvPr id="539" name="Google Shape;539;p60"/>
          <p:cNvPicPr preferRelativeResize="0"/>
          <p:nvPr/>
        </p:nvPicPr>
        <p:blipFill>
          <a:blip r:embed="rId7">
            <a:alphaModFix/>
          </a:blip>
          <a:stretch>
            <a:fillRect/>
          </a:stretch>
        </p:blipFill>
        <p:spPr>
          <a:xfrm>
            <a:off x="7074671" y="2185414"/>
            <a:ext cx="1137550" cy="1137550"/>
          </a:xfrm>
          <a:prstGeom prst="rect">
            <a:avLst/>
          </a:prstGeom>
          <a:noFill/>
          <a:ln>
            <a:noFill/>
          </a:ln>
        </p:spPr>
      </p:pic>
      <p:pic>
        <p:nvPicPr>
          <p:cNvPr id="540" name="Google Shape;540;p60"/>
          <p:cNvPicPr preferRelativeResize="0"/>
          <p:nvPr/>
        </p:nvPicPr>
        <p:blipFill>
          <a:blip r:embed="rId8">
            <a:alphaModFix/>
          </a:blip>
          <a:stretch>
            <a:fillRect/>
          </a:stretch>
        </p:blipFill>
        <p:spPr>
          <a:xfrm>
            <a:off x="6945345" y="3543316"/>
            <a:ext cx="1302916" cy="862675"/>
          </a:xfrm>
          <a:prstGeom prst="rect">
            <a:avLst/>
          </a:prstGeom>
          <a:noFill/>
          <a:ln>
            <a:noFill/>
          </a:ln>
        </p:spPr>
      </p:pic>
      <p:pic>
        <p:nvPicPr>
          <p:cNvPr id="541" name="Google Shape;541;p60"/>
          <p:cNvPicPr preferRelativeResize="0"/>
          <p:nvPr/>
        </p:nvPicPr>
        <p:blipFill rotWithShape="1">
          <a:blip r:embed="rId9">
            <a:alphaModFix/>
          </a:blip>
          <a:srcRect l="7539" t="7906" r="7078" b="56749"/>
          <a:stretch/>
        </p:blipFill>
        <p:spPr>
          <a:xfrm>
            <a:off x="3907374" y="3586125"/>
            <a:ext cx="2895000" cy="862682"/>
          </a:xfrm>
          <a:prstGeom prst="rect">
            <a:avLst/>
          </a:prstGeom>
          <a:noFill/>
          <a:ln>
            <a:noFill/>
          </a:ln>
        </p:spPr>
      </p:pic>
      <p:pic>
        <p:nvPicPr>
          <p:cNvPr id="542" name="Google Shape;542;p60"/>
          <p:cNvPicPr preferRelativeResize="0"/>
          <p:nvPr/>
        </p:nvPicPr>
        <p:blipFill rotWithShape="1">
          <a:blip r:embed="rId10">
            <a:alphaModFix/>
          </a:blip>
          <a:srcRect t="38871" b="39012"/>
          <a:stretch/>
        </p:blipFill>
        <p:spPr>
          <a:xfrm>
            <a:off x="832492" y="3684667"/>
            <a:ext cx="2963100" cy="655324"/>
          </a:xfrm>
          <a:prstGeom prst="rect">
            <a:avLst/>
          </a:prstGeom>
          <a:noFill/>
          <a:ln>
            <a:noFill/>
          </a:ln>
        </p:spPr>
      </p:pic>
      <p:pic>
        <p:nvPicPr>
          <p:cNvPr id="543" name="Google Shape;543;p60"/>
          <p:cNvPicPr preferRelativeResize="0"/>
          <p:nvPr/>
        </p:nvPicPr>
        <p:blipFill>
          <a:blip r:embed="rId11">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1"/>
          <p:cNvSpPr txBox="1"/>
          <p:nvPr/>
        </p:nvSpPr>
        <p:spPr>
          <a:xfrm>
            <a:off x="376721" y="285480"/>
            <a:ext cx="6498300" cy="492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600"/>
              </a:spcBef>
              <a:spcAft>
                <a:spcPts val="600"/>
              </a:spcAft>
              <a:buNone/>
            </a:pPr>
            <a:r>
              <a:rPr lang="en" sz="2000">
                <a:latin typeface="Instrument Sans Medium"/>
                <a:ea typeface="Instrument Sans Medium"/>
                <a:cs typeface="Instrument Sans Medium"/>
                <a:sym typeface="Instrument Sans Medium"/>
              </a:rPr>
              <a:t>Building the </a:t>
            </a:r>
            <a:r>
              <a:rPr lang="en" sz="2000">
                <a:highlight>
                  <a:schemeClr val="accent1"/>
                </a:highlight>
                <a:latin typeface="Instrument Sans Medium"/>
                <a:ea typeface="Instrument Sans Medium"/>
                <a:cs typeface="Instrument Sans Medium"/>
                <a:sym typeface="Instrument Sans Medium"/>
              </a:rPr>
              <a:t>ecosystem</a:t>
            </a:r>
            <a:r>
              <a:rPr lang="en" sz="2000">
                <a:latin typeface="Instrument Sans Medium"/>
                <a:ea typeface="Instrument Sans Medium"/>
                <a:cs typeface="Instrument Sans Medium"/>
                <a:sym typeface="Instrument Sans Medium"/>
              </a:rPr>
              <a:t> where reasoning agents live.</a:t>
            </a:r>
            <a:endParaRPr sz="2000">
              <a:solidFill>
                <a:schemeClr val="lt1"/>
              </a:solidFill>
              <a:latin typeface="Instrument Sans Medium"/>
              <a:ea typeface="Instrument Sans Medium"/>
              <a:cs typeface="Instrument Sans Medium"/>
              <a:sym typeface="Instrument Sans Medium"/>
            </a:endParaRPr>
          </a:p>
        </p:txBody>
      </p:sp>
      <p:sp>
        <p:nvSpPr>
          <p:cNvPr id="549" name="Google Shape;549;p61"/>
          <p:cNvSpPr txBox="1"/>
          <p:nvPr/>
        </p:nvSpPr>
        <p:spPr>
          <a:xfrm>
            <a:off x="398125" y="699931"/>
            <a:ext cx="8551200" cy="42297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b="1">
                <a:latin typeface="Instrument Sans"/>
                <a:ea typeface="Instrument Sans"/>
                <a:cs typeface="Instrument Sans"/>
                <a:sym typeface="Instrument Sans"/>
              </a:rPr>
              <a:t>In Terminal:</a:t>
            </a:r>
            <a:r>
              <a:rPr lang="en" sz="1200">
                <a:latin typeface="Instrument Sans"/>
                <a:ea typeface="Instrument Sans"/>
                <a:cs typeface="Instrument Sans"/>
                <a:sym typeface="Instrument Sans"/>
              </a:rPr>
              <a:t> Create an isolated environment.</a:t>
            </a:r>
            <a:endParaRPr sz="1200">
              <a:latin typeface="Instrument Sans"/>
              <a:ea typeface="Instrument Sans"/>
              <a:cs typeface="Instrument Sans"/>
              <a:sym typeface="Instrument Sans"/>
            </a:endParaRPr>
          </a:p>
          <a:p>
            <a:pPr marL="0" lvl="0" indent="0" algn="l" rtl="0">
              <a:lnSpc>
                <a:spcPct val="110000"/>
              </a:lnSpc>
              <a:spcBef>
                <a:spcPts val="0"/>
              </a:spcBef>
              <a:spcAft>
                <a:spcPts val="0"/>
              </a:spcAft>
              <a:buNone/>
            </a:pPr>
            <a:endParaRPr sz="1200">
              <a:latin typeface="Instrument Sans"/>
              <a:ea typeface="Instrument Sans"/>
              <a:cs typeface="Instrument Sans"/>
              <a:sym typeface="Instrument Sans"/>
            </a:endParaRPr>
          </a:p>
          <a:p>
            <a:pPr marL="0" lvl="0" indent="0" algn="l" rtl="0">
              <a:lnSpc>
                <a:spcPct val="110000"/>
              </a:lnSpc>
              <a:spcBef>
                <a:spcPts val="0"/>
              </a:spcBef>
              <a:spcAft>
                <a:spcPts val="0"/>
              </a:spcAft>
              <a:buNone/>
            </a:pPr>
            <a:endParaRPr sz="1200">
              <a:latin typeface="Instrument Sans"/>
              <a:ea typeface="Instrument Sans"/>
              <a:cs typeface="Instrument Sans"/>
              <a:sym typeface="Instrument Sans"/>
            </a:endParaRPr>
          </a:p>
          <a:p>
            <a:pPr marL="0" lvl="0" indent="0" algn="l" rtl="0">
              <a:lnSpc>
                <a:spcPct val="110000"/>
              </a:lnSpc>
              <a:spcBef>
                <a:spcPts val="0"/>
              </a:spcBef>
              <a:spcAft>
                <a:spcPts val="0"/>
              </a:spcAft>
              <a:buNone/>
            </a:pPr>
            <a:endParaRPr sz="1200">
              <a:latin typeface="Instrument Sans"/>
              <a:ea typeface="Instrument Sans"/>
              <a:cs typeface="Instrument Sans"/>
              <a:sym typeface="Instrument Sans"/>
            </a:endParaRPr>
          </a:p>
          <a:p>
            <a:pPr marL="0" lvl="0" indent="0" algn="l" rtl="0">
              <a:lnSpc>
                <a:spcPct val="110000"/>
              </a:lnSpc>
              <a:spcBef>
                <a:spcPts val="0"/>
              </a:spcBef>
              <a:spcAft>
                <a:spcPts val="0"/>
              </a:spcAft>
              <a:buNone/>
            </a:pPr>
            <a:endParaRPr sz="1200">
              <a:latin typeface="Instrument Sans"/>
              <a:ea typeface="Instrument Sans"/>
              <a:cs typeface="Instrument Sans"/>
              <a:sym typeface="Instrument Sans"/>
            </a:endParaRPr>
          </a:p>
          <a:p>
            <a:pPr marL="0" lvl="0" indent="0" algn="l" rtl="0">
              <a:lnSpc>
                <a:spcPct val="110000"/>
              </a:lnSpc>
              <a:spcBef>
                <a:spcPts val="0"/>
              </a:spcBef>
              <a:spcAft>
                <a:spcPts val="0"/>
              </a:spcAft>
              <a:buNone/>
            </a:pPr>
            <a:br>
              <a:rPr lang="en" sz="1200">
                <a:latin typeface="Instrument Sans"/>
                <a:ea typeface="Instrument Sans"/>
                <a:cs typeface="Instrument Sans"/>
                <a:sym typeface="Instrument Sans"/>
              </a:rPr>
            </a:br>
            <a:r>
              <a:rPr lang="en" sz="1200" b="1">
                <a:latin typeface="Instrument Sans"/>
                <a:ea typeface="Instrument Sans"/>
                <a:cs typeface="Instrument Sans"/>
                <a:sym typeface="Instrument Sans"/>
              </a:rPr>
              <a:t>In VS Code:</a:t>
            </a:r>
            <a:endParaRPr sz="1200" b="1">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AutoNum type="arabicPeriod"/>
            </a:pPr>
            <a:r>
              <a:rPr lang="en" sz="1200">
                <a:latin typeface="Instrument Sans"/>
                <a:ea typeface="Instrument Sans"/>
                <a:cs typeface="Instrument Sans"/>
                <a:sym typeface="Instrument Sans"/>
              </a:rPr>
              <a:t>Open Command Palette (</a:t>
            </a:r>
            <a:r>
              <a:rPr lang="en" sz="1200">
                <a:solidFill>
                  <a:srgbClr val="188038"/>
                </a:solidFill>
                <a:latin typeface="Instrument Sans"/>
                <a:ea typeface="Instrument Sans"/>
                <a:cs typeface="Instrument Sans"/>
                <a:sym typeface="Instrument Sans"/>
              </a:rPr>
              <a:t>Ctrl+Shift+P</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AutoNum type="arabicPeriod"/>
            </a:pPr>
            <a:r>
              <a:rPr lang="en" sz="1200">
                <a:latin typeface="Instrument Sans"/>
                <a:ea typeface="Instrument Sans"/>
                <a:cs typeface="Instrument Sans"/>
                <a:sym typeface="Instrument Sans"/>
              </a:rPr>
              <a:t>Run </a:t>
            </a:r>
            <a:r>
              <a:rPr lang="en" sz="1200">
                <a:solidFill>
                  <a:srgbClr val="188038"/>
                </a:solidFill>
                <a:latin typeface="Instrument Sans"/>
                <a:ea typeface="Instrument Sans"/>
                <a:cs typeface="Instrument Sans"/>
                <a:sym typeface="Instrument Sans"/>
              </a:rPr>
              <a:t>Python: Select Interpreter</a:t>
            </a:r>
            <a:r>
              <a:rPr lang="en" sz="1200">
                <a:latin typeface="Instrument Sans"/>
                <a:ea typeface="Instrument Sans"/>
                <a:cs typeface="Instrument Sans"/>
                <a:sym typeface="Instrument Sans"/>
              </a:rPr>
              <a:t> and choose your </a:t>
            </a:r>
            <a:r>
              <a:rPr lang="en" sz="1200">
                <a:solidFill>
                  <a:srgbClr val="188038"/>
                </a:solidFill>
                <a:latin typeface="Instrument Sans"/>
                <a:ea typeface="Instrument Sans"/>
                <a:cs typeface="Instrument Sans"/>
                <a:sym typeface="Instrument Sans"/>
              </a:rPr>
              <a:t>.venv</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AutoNum type="arabicPeriod"/>
            </a:pPr>
            <a:r>
              <a:rPr lang="en" sz="1200">
                <a:latin typeface="Instrument Sans"/>
                <a:ea typeface="Instrument Sans"/>
                <a:cs typeface="Instrument Sans"/>
                <a:sym typeface="Instrument Sans"/>
              </a:rPr>
              <a:t>Install extensions: </a:t>
            </a:r>
            <a:r>
              <a:rPr lang="en" sz="1200" b="1">
                <a:latin typeface="Instrument Sans"/>
                <a:ea typeface="Instrument Sans"/>
                <a:cs typeface="Instrument Sans"/>
                <a:sym typeface="Instrument Sans"/>
              </a:rPr>
              <a:t>Python</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Jupyter</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GitHub Copilot</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Pylance</a:t>
            </a:r>
            <a:r>
              <a:rPr lang="en" sz="1200">
                <a:latin typeface="Instrument Sans"/>
                <a:ea typeface="Instrument Sans"/>
                <a:cs typeface="Instrument Sans"/>
                <a:sym typeface="Instrument Sans"/>
              </a:rPr>
              <a:t>.</a:t>
            </a:r>
            <a:br>
              <a:rPr lang="en" sz="1200">
                <a:latin typeface="Instrument Sans"/>
                <a:ea typeface="Instrument Sans"/>
                <a:cs typeface="Instrument Sans"/>
                <a:sym typeface="Instrument Sans"/>
              </a:rPr>
            </a:br>
            <a:endParaRPr sz="1200" b="1">
              <a:latin typeface="Instrument Sans"/>
              <a:ea typeface="Instrument Sans"/>
              <a:cs typeface="Instrument Sans"/>
              <a:sym typeface="Instrument Sans"/>
            </a:endParaRPr>
          </a:p>
          <a:p>
            <a:pPr marL="0" lvl="0" indent="0" algn="l" rtl="0">
              <a:lnSpc>
                <a:spcPct val="110000"/>
              </a:lnSpc>
              <a:spcBef>
                <a:spcPts val="0"/>
              </a:spcBef>
              <a:spcAft>
                <a:spcPts val="0"/>
              </a:spcAft>
              <a:buNone/>
            </a:pPr>
            <a:r>
              <a:rPr lang="en" sz="1200" b="1">
                <a:latin typeface="Instrument Sans"/>
                <a:ea typeface="Instrument Sans"/>
                <a:cs typeface="Instrument Sans"/>
                <a:sym typeface="Instrument Sans"/>
              </a:rPr>
              <a:t> Accessing AI Capabilities</a:t>
            </a:r>
            <a:endParaRPr sz="1200" b="1">
              <a:latin typeface="Instrument Sans"/>
              <a:ea typeface="Instrument Sans"/>
              <a:cs typeface="Instrument Sans"/>
              <a:sym typeface="Instrument Sans"/>
            </a:endParaRPr>
          </a:p>
          <a:p>
            <a:pPr marL="457200" lvl="0" indent="-304800" algn="l" rtl="0">
              <a:lnSpc>
                <a:spcPct val="11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Cloud APIs </a:t>
            </a:r>
            <a:r>
              <a:rPr lang="en" sz="1200">
                <a:latin typeface="Instrument Sans"/>
                <a:ea typeface="Instrument Sans"/>
                <a:cs typeface="Instrument Sans"/>
                <a:sym typeface="Instrument Sans"/>
              </a:rPr>
              <a:t>(Easiest Start)</a:t>
            </a:r>
            <a:endParaRPr sz="1200">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Char char="○"/>
            </a:pPr>
            <a:r>
              <a:rPr lang="en" sz="1200" b="1">
                <a:latin typeface="Instrument Sans"/>
                <a:ea typeface="Instrument Sans"/>
                <a:cs typeface="Instrument Sans"/>
                <a:sym typeface="Instrument Sans"/>
              </a:rPr>
              <a:t>Pros:</a:t>
            </a:r>
            <a:r>
              <a:rPr lang="en" sz="1200">
                <a:latin typeface="Instrument Sans"/>
                <a:ea typeface="Instrument Sans"/>
                <a:cs typeface="Instrument Sans"/>
                <a:sym typeface="Instrument Sans"/>
              </a:rPr>
              <a:t> No hardware needed, access to most powerful models.</a:t>
            </a:r>
            <a:endParaRPr sz="1200">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Char char="○"/>
            </a:pPr>
            <a:r>
              <a:rPr lang="en" sz="1200" b="1">
                <a:latin typeface="Instrument Sans"/>
                <a:ea typeface="Instrument Sans"/>
                <a:cs typeface="Instrument Sans"/>
                <a:sym typeface="Instrument Sans"/>
              </a:rPr>
              <a:t>Providers:</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Hugging Face</a:t>
            </a:r>
            <a:r>
              <a:rPr lang="en" sz="1200">
                <a:latin typeface="Instrument Sans"/>
                <a:ea typeface="Instrument Sans"/>
                <a:cs typeface="Instrument Sans"/>
                <a:sym typeface="Instrument Sans"/>
              </a:rPr>
              <a:t> (Open-source models), </a:t>
            </a:r>
            <a:r>
              <a:rPr lang="en" sz="1200" b="1">
                <a:latin typeface="Instrument Sans"/>
                <a:ea typeface="Instrument Sans"/>
                <a:cs typeface="Instrument Sans"/>
                <a:sym typeface="Instrument Sans"/>
              </a:rPr>
              <a:t>OpenRouter</a:t>
            </a:r>
            <a:r>
              <a:rPr lang="en" sz="1200">
                <a:latin typeface="Instrument Sans"/>
                <a:ea typeface="Instrument Sans"/>
                <a:cs typeface="Instrument Sans"/>
                <a:sym typeface="Instrument Sans"/>
              </a:rPr>
              <a:t> (Unified API for OpenAI/Anthropic/etc.), </a:t>
            </a:r>
            <a:r>
              <a:rPr lang="en" sz="1200" b="1">
                <a:latin typeface="Instrument Sans"/>
                <a:ea typeface="Instrument Sans"/>
                <a:cs typeface="Instrument Sans"/>
                <a:sym typeface="Instrument Sans"/>
              </a:rPr>
              <a:t>Groq</a:t>
            </a:r>
            <a:r>
              <a:rPr lang="en" sz="1200">
                <a:latin typeface="Instrument Sans"/>
                <a:ea typeface="Instrument Sans"/>
                <a:cs typeface="Instrument Sans"/>
                <a:sym typeface="Instrument Sans"/>
              </a:rPr>
              <a:t> (Extreme speed).</a:t>
            </a:r>
            <a:endParaRPr sz="1200">
              <a:latin typeface="Instrument Sans"/>
              <a:ea typeface="Instrument Sans"/>
              <a:cs typeface="Instrument Sans"/>
              <a:sym typeface="Instrument Sans"/>
            </a:endParaRPr>
          </a:p>
          <a:p>
            <a:pPr marL="457200" lvl="0" indent="-304800" algn="l" rtl="0">
              <a:lnSpc>
                <a:spcPct val="11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Local Inference </a:t>
            </a:r>
            <a:r>
              <a:rPr lang="en" sz="1200">
                <a:latin typeface="Instrument Sans"/>
                <a:ea typeface="Instrument Sans"/>
                <a:cs typeface="Instrument Sans"/>
                <a:sym typeface="Instrument Sans"/>
              </a:rPr>
              <a:t>(Full Control)</a:t>
            </a:r>
            <a:endParaRPr sz="1200">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Char char="○"/>
            </a:pPr>
            <a:r>
              <a:rPr lang="en" sz="1200" b="1">
                <a:latin typeface="Instrument Sans"/>
                <a:ea typeface="Instrument Sans"/>
                <a:cs typeface="Instrument Sans"/>
                <a:sym typeface="Instrument Sans"/>
              </a:rPr>
              <a:t>Pros:</a:t>
            </a:r>
            <a:r>
              <a:rPr lang="en" sz="1200">
                <a:latin typeface="Instrument Sans"/>
                <a:ea typeface="Instrument Sans"/>
                <a:cs typeface="Instrument Sans"/>
                <a:sym typeface="Instrument Sans"/>
              </a:rPr>
              <a:t> Data privacy, no API fees, works offline.</a:t>
            </a:r>
            <a:endParaRPr sz="1200">
              <a:latin typeface="Instrument Sans"/>
              <a:ea typeface="Instrument Sans"/>
              <a:cs typeface="Instrument Sans"/>
              <a:sym typeface="Instrument Sans"/>
            </a:endParaRPr>
          </a:p>
          <a:p>
            <a:pPr marL="914400" lvl="1" indent="-304800" algn="l" rtl="0">
              <a:lnSpc>
                <a:spcPct val="110000"/>
              </a:lnSpc>
              <a:spcBef>
                <a:spcPts val="0"/>
              </a:spcBef>
              <a:spcAft>
                <a:spcPts val="0"/>
              </a:spcAft>
              <a:buSzPts val="1200"/>
              <a:buChar char="○"/>
            </a:pPr>
            <a:r>
              <a:rPr lang="en" sz="1200" b="1">
                <a:latin typeface="Instrument Sans"/>
                <a:ea typeface="Instrument Sans"/>
                <a:cs typeface="Instrument Sans"/>
                <a:sym typeface="Instrument Sans"/>
              </a:rPr>
              <a:t>Tool:</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Ollama</a:t>
            </a:r>
            <a:r>
              <a:rPr lang="en" sz="1200">
                <a:latin typeface="Instrument Sans"/>
                <a:ea typeface="Instrument Sans"/>
                <a:cs typeface="Instrument Sans"/>
                <a:sym typeface="Instrument Sans"/>
              </a:rPr>
              <a:t> is the simplest way to download and run open-source models (like Llama 3) on your own machine.</a:t>
            </a:r>
            <a:endParaRPr sz="1200">
              <a:latin typeface="Instrument Sans"/>
              <a:ea typeface="Instrument Sans"/>
              <a:cs typeface="Instrument Sans"/>
              <a:sym typeface="Instrument Sans"/>
            </a:endParaRPr>
          </a:p>
        </p:txBody>
      </p:sp>
      <p:pic>
        <p:nvPicPr>
          <p:cNvPr id="550" name="Google Shape;550;p61"/>
          <p:cNvPicPr preferRelativeResize="0"/>
          <p:nvPr/>
        </p:nvPicPr>
        <p:blipFill rotWithShape="1">
          <a:blip r:embed="rId3">
            <a:alphaModFix/>
          </a:blip>
          <a:srcRect t="15210" b="4987"/>
          <a:stretch/>
        </p:blipFill>
        <p:spPr>
          <a:xfrm>
            <a:off x="512250" y="1063802"/>
            <a:ext cx="7924800" cy="813375"/>
          </a:xfrm>
          <a:prstGeom prst="rect">
            <a:avLst/>
          </a:prstGeom>
          <a:noFill/>
          <a:ln>
            <a:noFill/>
          </a:ln>
        </p:spPr>
      </p:pic>
      <p:pic>
        <p:nvPicPr>
          <p:cNvPr id="551" name="Google Shape;551;p61"/>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2"/>
          <p:cNvSpPr txBox="1"/>
          <p:nvPr/>
        </p:nvSpPr>
        <p:spPr>
          <a:xfrm>
            <a:off x="363875" y="739440"/>
            <a:ext cx="8403300" cy="152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latin typeface="Instrument Sans"/>
                <a:ea typeface="Instrument Sans"/>
                <a:cs typeface="Instrument Sans"/>
                <a:sym typeface="Instrument Sans"/>
              </a:rPr>
              <a:t>The Golden Rule:</a:t>
            </a:r>
            <a:r>
              <a:rPr lang="en" sz="1200">
                <a:latin typeface="Instrument Sans"/>
                <a:ea typeface="Instrument Sans"/>
                <a:cs typeface="Instrument Sans"/>
                <a:sym typeface="Instrument Sans"/>
              </a:rPr>
              <a:t> VRAM (GPU Memory) is the most important spec. The entire model must fit into your VRAM for fast speeds.</a:t>
            </a:r>
            <a:endParaRPr sz="1200">
              <a:latin typeface="Instrument Sans"/>
              <a:ea typeface="Instrument Sans"/>
              <a:cs typeface="Instrument Sans"/>
              <a:sym typeface="Instrument Sans"/>
            </a:endParaRPr>
          </a:p>
          <a:p>
            <a:pPr marL="457200" lvl="0" indent="-304800" algn="l" rtl="0">
              <a:lnSpc>
                <a:spcPct val="115000"/>
              </a:lnSpc>
              <a:spcBef>
                <a:spcPts val="1200"/>
              </a:spcBef>
              <a:spcAft>
                <a:spcPts val="0"/>
              </a:spcAft>
              <a:buSzPts val="1200"/>
              <a:buChar char="●"/>
            </a:pPr>
            <a:r>
              <a:rPr lang="en" sz="1200" b="1">
                <a:latin typeface="Instrument Sans"/>
                <a:ea typeface="Instrument Sans"/>
                <a:cs typeface="Instrument Sans"/>
                <a:sym typeface="Instrument Sans"/>
              </a:rPr>
              <a:t>No GPU?</a:t>
            </a:r>
            <a:r>
              <a:rPr lang="en" sz="1200">
                <a:latin typeface="Instrument Sans"/>
                <a:ea typeface="Instrument Sans"/>
                <a:cs typeface="Instrument Sans"/>
                <a:sym typeface="Instrument Sans"/>
              </a:rPr>
              <a:t> Your CPU + System RAM will work, but it will be </a:t>
            </a:r>
            <a:r>
              <a:rPr lang="en" sz="1200" b="1">
                <a:latin typeface="Instrument Sans"/>
                <a:ea typeface="Instrument Sans"/>
                <a:cs typeface="Instrument Sans"/>
                <a:sym typeface="Instrument Sans"/>
              </a:rPr>
              <a:t>very slow</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Apple Silicon (Macs):</a:t>
            </a:r>
            <a:r>
              <a:rPr lang="en" sz="1200">
                <a:latin typeface="Instrument Sans"/>
                <a:ea typeface="Instrument Sans"/>
                <a:cs typeface="Instrument Sans"/>
                <a:sym typeface="Instrument Sans"/>
              </a:rPr>
              <a:t> Unified Memory is excellent for local models.</a:t>
            </a:r>
            <a:endParaRPr sz="1200">
              <a:latin typeface="Instrument Sans"/>
              <a:ea typeface="Instrument Sans"/>
              <a:cs typeface="Instrument Sans"/>
              <a:sym typeface="Instrument Sans"/>
            </a:endParaRPr>
          </a:p>
          <a:p>
            <a:pPr marL="0" lvl="0" indent="0" algn="l" rtl="0">
              <a:lnSpc>
                <a:spcPct val="115000"/>
              </a:lnSpc>
              <a:spcBef>
                <a:spcPts val="1200"/>
              </a:spcBef>
              <a:spcAft>
                <a:spcPts val="1200"/>
              </a:spcAft>
              <a:buNone/>
            </a:pPr>
            <a:r>
              <a:rPr lang="en" sz="1200" b="1">
                <a:latin typeface="Instrument Sans"/>
                <a:ea typeface="Instrument Sans"/>
                <a:cs typeface="Instrument Sans"/>
                <a:sym typeface="Instrument Sans"/>
              </a:rPr>
              <a:t>Hardware Profiles (For Quantized Models)</a:t>
            </a:r>
            <a:endParaRPr sz="1200" b="1">
              <a:latin typeface="Instrument Sans"/>
              <a:ea typeface="Instrument Sans"/>
              <a:cs typeface="Instrument Sans"/>
              <a:sym typeface="Instrument Sans"/>
            </a:endParaRPr>
          </a:p>
        </p:txBody>
      </p:sp>
      <p:pic>
        <p:nvPicPr>
          <p:cNvPr id="557" name="Google Shape;557;p62"/>
          <p:cNvPicPr preferRelativeResize="0"/>
          <p:nvPr/>
        </p:nvPicPr>
        <p:blipFill>
          <a:blip r:embed="rId3">
            <a:alphaModFix/>
          </a:blip>
          <a:stretch>
            <a:fillRect/>
          </a:stretch>
        </p:blipFill>
        <p:spPr>
          <a:xfrm>
            <a:off x="666115" y="2440512"/>
            <a:ext cx="7743825" cy="1628775"/>
          </a:xfrm>
          <a:prstGeom prst="rect">
            <a:avLst/>
          </a:prstGeom>
          <a:noFill/>
          <a:ln>
            <a:noFill/>
          </a:ln>
        </p:spPr>
      </p:pic>
      <p:sp>
        <p:nvSpPr>
          <p:cNvPr id="558" name="Google Shape;558;p62"/>
          <p:cNvSpPr txBox="1"/>
          <p:nvPr/>
        </p:nvSpPr>
        <p:spPr>
          <a:xfrm>
            <a:off x="355314" y="324800"/>
            <a:ext cx="6149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2000">
                <a:highlight>
                  <a:schemeClr val="accent1"/>
                </a:highlight>
                <a:latin typeface="Instrument Sans Medium"/>
                <a:ea typeface="Instrument Sans Medium"/>
                <a:cs typeface="Instrument Sans Medium"/>
                <a:sym typeface="Instrument Sans Medium"/>
              </a:rPr>
              <a:t>Local Inference</a:t>
            </a:r>
            <a:r>
              <a:rPr lang="en" sz="2000">
                <a:latin typeface="Instrument Sans Medium"/>
                <a:ea typeface="Instrument Sans Medium"/>
                <a:cs typeface="Instrument Sans Medium"/>
                <a:sym typeface="Instrument Sans Medium"/>
              </a:rPr>
              <a:t>: Hardware Requirements</a:t>
            </a:r>
            <a:endParaRPr/>
          </a:p>
        </p:txBody>
      </p:sp>
      <p:sp>
        <p:nvSpPr>
          <p:cNvPr id="559" name="Google Shape;559;p62"/>
          <p:cNvSpPr txBox="1"/>
          <p:nvPr/>
        </p:nvSpPr>
        <p:spPr>
          <a:xfrm>
            <a:off x="473475" y="4019675"/>
            <a:ext cx="58965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SzPts val="1200"/>
              <a:buFont typeface="Instrument Sans"/>
              <a:buChar char="●"/>
            </a:pPr>
            <a:r>
              <a:rPr lang="en" sz="1200" b="1">
                <a:latin typeface="Instrument Sans"/>
                <a:ea typeface="Instrument Sans"/>
                <a:cs typeface="Instrument Sans"/>
                <a:sym typeface="Instrument Sans"/>
              </a:rPr>
              <a:t>Suggested Models:</a:t>
            </a:r>
            <a:br>
              <a:rPr lang="en" sz="1200" b="1">
                <a:latin typeface="Instrument Sans"/>
                <a:ea typeface="Instrument Sans"/>
                <a:cs typeface="Instrument Sans"/>
                <a:sym typeface="Instrument Sans"/>
              </a:rPr>
            </a:br>
            <a:r>
              <a:rPr lang="en" sz="1200">
                <a:latin typeface="Instrument Sans"/>
                <a:ea typeface="Instrument Sans"/>
                <a:cs typeface="Instrument Sans"/>
                <a:sym typeface="Instrument Sans"/>
              </a:rPr>
              <a:t>GPT-4 / GPT-4o, Mistral 7B, Qwen 2.5-VL, Llama 4</a:t>
            </a:r>
            <a:endParaRPr sz="1200">
              <a:latin typeface="Instrument Sans"/>
              <a:ea typeface="Instrument Sans"/>
              <a:cs typeface="Instrument Sans"/>
              <a:sym typeface="Instrument Sans"/>
            </a:endParaRPr>
          </a:p>
        </p:txBody>
      </p:sp>
      <p:pic>
        <p:nvPicPr>
          <p:cNvPr id="560" name="Google Shape;560;p62"/>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3"/>
          <p:cNvSpPr txBox="1">
            <a:spLocks noGrp="1"/>
          </p:cNvSpPr>
          <p:nvPr>
            <p:ph type="title"/>
          </p:nvPr>
        </p:nvSpPr>
        <p:spPr>
          <a:xfrm>
            <a:off x="442122" y="266569"/>
            <a:ext cx="55545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B1C1D"/>
                </a:solidFill>
              </a:rPr>
              <a:t>RAG &amp; Reasoning - The </a:t>
            </a:r>
            <a:r>
              <a:rPr lang="en" sz="2000">
                <a:solidFill>
                  <a:srgbClr val="1B1C1D"/>
                </a:solidFill>
                <a:highlight>
                  <a:schemeClr val="accent1"/>
                </a:highlight>
              </a:rPr>
              <a:t>Intelligence</a:t>
            </a:r>
            <a:r>
              <a:rPr lang="en" sz="2000">
                <a:solidFill>
                  <a:srgbClr val="1B1C1D"/>
                </a:solidFill>
              </a:rPr>
              <a:t> Layer</a:t>
            </a:r>
            <a:endParaRPr sz="2000"/>
          </a:p>
        </p:txBody>
      </p:sp>
      <p:sp>
        <p:nvSpPr>
          <p:cNvPr id="566" name="Google Shape;566;p63"/>
          <p:cNvSpPr txBox="1"/>
          <p:nvPr/>
        </p:nvSpPr>
        <p:spPr>
          <a:xfrm>
            <a:off x="547924" y="4355725"/>
            <a:ext cx="3084600" cy="3540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600"/>
              </a:spcBef>
              <a:spcAft>
                <a:spcPts val="600"/>
              </a:spcAft>
              <a:buNone/>
            </a:pPr>
            <a:r>
              <a:rPr lang="en" sz="1100">
                <a:solidFill>
                  <a:srgbClr val="1B1C1D"/>
                </a:solidFill>
                <a:latin typeface="Instrument Sans Medium"/>
                <a:ea typeface="Instrument Sans Medium"/>
                <a:cs typeface="Instrument Sans Medium"/>
                <a:sym typeface="Instrument Sans Medium"/>
              </a:rPr>
              <a:t>The Problem: </a:t>
            </a:r>
            <a:r>
              <a:rPr lang="en" sz="1100">
                <a:solidFill>
                  <a:srgbClr val="1B1C1D"/>
                </a:solidFill>
                <a:highlight>
                  <a:schemeClr val="accent1"/>
                </a:highlight>
                <a:latin typeface="Instrument Sans Medium"/>
                <a:ea typeface="Instrument Sans Medium"/>
                <a:cs typeface="Instrument Sans Medium"/>
                <a:sym typeface="Instrument Sans Medium"/>
              </a:rPr>
              <a:t>Hallucination</a:t>
            </a:r>
            <a:endParaRPr sz="1100">
              <a:solidFill>
                <a:srgbClr val="1B1C1D"/>
              </a:solidFill>
              <a:highlight>
                <a:schemeClr val="accent1"/>
              </a:highlight>
              <a:latin typeface="Instrument Sans Medium"/>
              <a:ea typeface="Instrument Sans Medium"/>
              <a:cs typeface="Instrument Sans Medium"/>
              <a:sym typeface="Instrument Sans Medium"/>
            </a:endParaRPr>
          </a:p>
        </p:txBody>
      </p:sp>
      <p:pic>
        <p:nvPicPr>
          <p:cNvPr id="567" name="Google Shape;567;p63"/>
          <p:cNvPicPr preferRelativeResize="0"/>
          <p:nvPr/>
        </p:nvPicPr>
        <p:blipFill rotWithShape="1">
          <a:blip r:embed="rId3">
            <a:alphaModFix/>
          </a:blip>
          <a:srcRect l="5126" t="2256" r="12980" b="5253"/>
          <a:stretch/>
        </p:blipFill>
        <p:spPr>
          <a:xfrm>
            <a:off x="740575" y="854856"/>
            <a:ext cx="7572374" cy="3393500"/>
          </a:xfrm>
          <a:prstGeom prst="rect">
            <a:avLst/>
          </a:prstGeom>
          <a:noFill/>
          <a:ln>
            <a:noFill/>
          </a:ln>
        </p:spPr>
      </p:pic>
      <p:pic>
        <p:nvPicPr>
          <p:cNvPr id="568" name="Google Shape;568;p63"/>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4"/>
          <p:cNvSpPr txBox="1">
            <a:spLocks noGrp="1"/>
          </p:cNvSpPr>
          <p:nvPr>
            <p:ph type="title"/>
          </p:nvPr>
        </p:nvSpPr>
        <p:spPr>
          <a:xfrm>
            <a:off x="408451" y="161821"/>
            <a:ext cx="55545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B1C1D"/>
                </a:solidFill>
              </a:rPr>
              <a:t>RAG &amp; Reasoning - The </a:t>
            </a:r>
            <a:r>
              <a:rPr lang="en" sz="2000">
                <a:solidFill>
                  <a:srgbClr val="1B1C1D"/>
                </a:solidFill>
                <a:highlight>
                  <a:schemeClr val="accent1"/>
                </a:highlight>
              </a:rPr>
              <a:t>Multi-Modal RAG</a:t>
            </a:r>
            <a:endParaRPr sz="2000">
              <a:highlight>
                <a:schemeClr val="accent1"/>
              </a:highlight>
            </a:endParaRPr>
          </a:p>
        </p:txBody>
      </p:sp>
      <p:pic>
        <p:nvPicPr>
          <p:cNvPr id="574" name="Google Shape;574;p64"/>
          <p:cNvPicPr preferRelativeResize="0"/>
          <p:nvPr/>
        </p:nvPicPr>
        <p:blipFill rotWithShape="1">
          <a:blip r:embed="rId3">
            <a:alphaModFix/>
          </a:blip>
          <a:srcRect l="1120" t="9515" r="1461" b="1634"/>
          <a:stretch/>
        </p:blipFill>
        <p:spPr>
          <a:xfrm>
            <a:off x="1748900" y="709343"/>
            <a:ext cx="5410724" cy="4237999"/>
          </a:xfrm>
          <a:prstGeom prst="rect">
            <a:avLst/>
          </a:prstGeom>
          <a:noFill/>
          <a:ln>
            <a:noFill/>
          </a:ln>
        </p:spPr>
      </p:pic>
      <p:pic>
        <p:nvPicPr>
          <p:cNvPr id="575" name="Google Shape;575;p64"/>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5"/>
          <p:cNvSpPr txBox="1">
            <a:spLocks noGrp="1"/>
          </p:cNvSpPr>
          <p:nvPr>
            <p:ph type="body" idx="1"/>
          </p:nvPr>
        </p:nvSpPr>
        <p:spPr>
          <a:xfrm>
            <a:off x="524528" y="900219"/>
            <a:ext cx="8049000" cy="3256500"/>
          </a:xfrm>
          <a:prstGeom prst="rect">
            <a:avLst/>
          </a:prstGeom>
        </p:spPr>
        <p:txBody>
          <a:bodyPr spcFirstLastPara="1" wrap="square" lIns="0" tIns="0" rIns="0" bIns="0" anchor="b" anchorCtr="0">
            <a:noAutofit/>
          </a:bodyPr>
          <a:lstStyle/>
          <a:p>
            <a:pPr marL="0" lvl="0" indent="0" algn="just" rtl="0">
              <a:spcBef>
                <a:spcPts val="0"/>
              </a:spcBef>
              <a:spcAft>
                <a:spcPts val="0"/>
              </a:spcAft>
              <a:buNone/>
            </a:pPr>
            <a:r>
              <a:rPr lang="en" sz="1200">
                <a:solidFill>
                  <a:srgbClr val="1B1C1D"/>
                </a:solidFill>
              </a:rPr>
              <a:t>Common RAG (Retrieval-Augmented Generation) pipeline:</a:t>
            </a:r>
            <a:endParaRPr sz="1200">
              <a:solidFill>
                <a:srgbClr val="1B1C1D"/>
              </a:solidFill>
            </a:endParaRPr>
          </a:p>
          <a:p>
            <a:pPr marL="457200" lvl="0" indent="-304800" algn="just" rtl="0">
              <a:spcBef>
                <a:spcPts val="1200"/>
              </a:spcBef>
              <a:spcAft>
                <a:spcPts val="0"/>
              </a:spcAft>
              <a:buClr>
                <a:srgbClr val="1B1C1D"/>
              </a:buClr>
              <a:buSzPts val="1200"/>
              <a:buFont typeface="Arial"/>
              <a:buAutoNum type="arabicPeriod"/>
            </a:pPr>
            <a:r>
              <a:rPr lang="en" sz="1200" b="1">
                <a:solidFill>
                  <a:srgbClr val="1B1C1D"/>
                </a:solidFill>
              </a:rPr>
              <a:t>Ingestion (Document Loaders)</a:t>
            </a:r>
            <a:r>
              <a:rPr lang="en" sz="1200">
                <a:solidFill>
                  <a:srgbClr val="1B1C1D"/>
                </a:solidFill>
              </a:rPr>
              <a:t>: The process starts with </a:t>
            </a:r>
            <a:r>
              <a:rPr lang="en" sz="1200" b="1">
                <a:solidFill>
                  <a:srgbClr val="1B1C1D"/>
                </a:solidFill>
              </a:rPr>
              <a:t>LangChain Loaders</a:t>
            </a:r>
            <a:r>
              <a:rPr lang="en" sz="1200">
                <a:solidFill>
                  <a:srgbClr val="1B1C1D"/>
                </a:solidFill>
              </a:rPr>
              <a:t>, which ingest your raw data (like PDFs, text files, or web pages).</a:t>
            </a:r>
            <a:endParaRPr sz="1200">
              <a:solidFill>
                <a:srgbClr val="1B1C1D"/>
              </a:solidFill>
            </a:endParaRPr>
          </a:p>
          <a:p>
            <a:pPr marL="457200" lvl="0" indent="-304800" algn="just" rtl="0">
              <a:spcBef>
                <a:spcPts val="0"/>
              </a:spcBef>
              <a:spcAft>
                <a:spcPts val="0"/>
              </a:spcAft>
              <a:buClr>
                <a:srgbClr val="1B1C1D"/>
              </a:buClr>
              <a:buSzPts val="1200"/>
              <a:buFont typeface="Arial"/>
              <a:buAutoNum type="arabicPeriod"/>
            </a:pPr>
            <a:r>
              <a:rPr lang="en" sz="1200" b="1">
                <a:solidFill>
                  <a:srgbClr val="1B1C1D"/>
                </a:solidFill>
              </a:rPr>
              <a:t>Chunking (Text Splitters)</a:t>
            </a:r>
            <a:r>
              <a:rPr lang="en" sz="1200">
                <a:solidFill>
                  <a:srgbClr val="1B1C1D"/>
                </a:solidFill>
              </a:rPr>
              <a:t>: The </a:t>
            </a:r>
            <a:r>
              <a:rPr lang="en" sz="1200" b="1">
                <a:solidFill>
                  <a:srgbClr val="1B1C1D"/>
                </a:solidFill>
              </a:rPr>
              <a:t>Recursive Splitter</a:t>
            </a:r>
            <a:r>
              <a:rPr lang="en" sz="1200">
                <a:solidFill>
                  <a:srgbClr val="1B1C1D"/>
                </a:solidFill>
              </a:rPr>
              <a:t> takes that raw data and breaks it down into smaller, more manageable chunks.</a:t>
            </a:r>
            <a:endParaRPr sz="1200">
              <a:solidFill>
                <a:srgbClr val="1B1C1D"/>
              </a:solidFill>
            </a:endParaRPr>
          </a:p>
          <a:p>
            <a:pPr marL="457200" lvl="0" indent="-304800" algn="just" rtl="0">
              <a:spcBef>
                <a:spcPts val="0"/>
              </a:spcBef>
              <a:spcAft>
                <a:spcPts val="0"/>
              </a:spcAft>
              <a:buClr>
                <a:srgbClr val="1B1C1D"/>
              </a:buClr>
              <a:buSzPts val="1200"/>
              <a:buFont typeface="Arial"/>
              <a:buAutoNum type="arabicPeriod"/>
            </a:pPr>
            <a:r>
              <a:rPr lang="en" sz="1200" b="1">
                <a:solidFill>
                  <a:srgbClr val="1B1C1D"/>
                </a:solidFill>
              </a:rPr>
              <a:t>Vectorizing (Embeddings)</a:t>
            </a:r>
            <a:r>
              <a:rPr lang="en" sz="1200">
                <a:solidFill>
                  <a:srgbClr val="1B1C1D"/>
                </a:solidFill>
              </a:rPr>
              <a:t>: </a:t>
            </a:r>
            <a:r>
              <a:rPr lang="en" sz="1200" b="1">
                <a:solidFill>
                  <a:srgbClr val="1B1C1D"/>
                </a:solidFill>
              </a:rPr>
              <a:t>Ollama Embeddings</a:t>
            </a:r>
            <a:r>
              <a:rPr lang="en" sz="1200">
                <a:solidFill>
                  <a:srgbClr val="1B1C1D"/>
                </a:solidFill>
              </a:rPr>
              <a:t> are then used to create numerical (vector) representations of each chunk, capturing its semantic meaning.</a:t>
            </a:r>
            <a:endParaRPr sz="1200">
              <a:solidFill>
                <a:srgbClr val="1B1C1D"/>
              </a:solidFill>
            </a:endParaRPr>
          </a:p>
          <a:p>
            <a:pPr marL="457200" lvl="0" indent="-304800" algn="just" rtl="0">
              <a:spcBef>
                <a:spcPts val="0"/>
              </a:spcBef>
              <a:spcAft>
                <a:spcPts val="0"/>
              </a:spcAft>
              <a:buClr>
                <a:srgbClr val="1B1C1D"/>
              </a:buClr>
              <a:buSzPts val="1200"/>
              <a:buFont typeface="Arial"/>
              <a:buAutoNum type="arabicPeriod"/>
            </a:pPr>
            <a:r>
              <a:rPr lang="en" sz="1200" b="1">
                <a:solidFill>
                  <a:srgbClr val="1B1C1D"/>
                </a:solidFill>
              </a:rPr>
              <a:t>Indexing (Vector Store)</a:t>
            </a:r>
            <a:r>
              <a:rPr lang="en" sz="1200">
                <a:solidFill>
                  <a:srgbClr val="1B1C1D"/>
                </a:solidFill>
              </a:rPr>
              <a:t>: These vectors are loaded into </a:t>
            </a:r>
            <a:r>
              <a:rPr lang="en" sz="1200" b="1">
                <a:solidFill>
                  <a:srgbClr val="1B1C1D"/>
                </a:solidFill>
              </a:rPr>
              <a:t>ChromaDB</a:t>
            </a:r>
            <a:r>
              <a:rPr lang="en" sz="1200">
                <a:solidFill>
                  <a:srgbClr val="1B1C1D"/>
                </a:solidFill>
              </a:rPr>
              <a:t>, which acts as the "memory" for the agent, allowing for efficient similarity searches.</a:t>
            </a:r>
            <a:endParaRPr sz="1200">
              <a:solidFill>
                <a:srgbClr val="1B1C1D"/>
              </a:solidFill>
            </a:endParaRPr>
          </a:p>
          <a:p>
            <a:pPr marL="457200" lvl="0" indent="-304800" algn="just" rtl="0">
              <a:spcBef>
                <a:spcPts val="0"/>
              </a:spcBef>
              <a:spcAft>
                <a:spcPts val="0"/>
              </a:spcAft>
              <a:buClr>
                <a:srgbClr val="1B1C1D"/>
              </a:buClr>
              <a:buSzPts val="1200"/>
              <a:buFont typeface="Arial"/>
              <a:buAutoNum type="arabicPeriod"/>
            </a:pPr>
            <a:r>
              <a:rPr lang="en" sz="1200" b="1">
                <a:solidFill>
                  <a:srgbClr val="1B1C1D"/>
                </a:solidFill>
              </a:rPr>
              <a:t>Retrieval (Retriever)</a:t>
            </a:r>
            <a:r>
              <a:rPr lang="en" sz="1200">
                <a:solidFill>
                  <a:srgbClr val="1B1C1D"/>
                </a:solidFill>
              </a:rPr>
              <a:t>: When a user asks a question, the </a:t>
            </a:r>
            <a:r>
              <a:rPr lang="en" sz="1200" b="1">
                <a:solidFill>
                  <a:srgbClr val="1B1C1D"/>
                </a:solidFill>
              </a:rPr>
              <a:t>LangChain Retriever</a:t>
            </a:r>
            <a:r>
              <a:rPr lang="en" sz="1200">
                <a:solidFill>
                  <a:srgbClr val="1B1C1D"/>
                </a:solidFill>
              </a:rPr>
              <a:t> queries the ChromaDB to find the </a:t>
            </a:r>
            <a:r>
              <a:rPr lang="en" sz="1200">
                <a:solidFill>
                  <a:srgbClr val="444746"/>
                </a:solidFill>
                <a:highlight>
                  <a:srgbClr val="E9EEF6"/>
                </a:highlight>
              </a:rPr>
              <a:t>top-k</a:t>
            </a:r>
            <a:r>
              <a:rPr lang="en" sz="1200">
                <a:solidFill>
                  <a:srgbClr val="1B1C1D"/>
                </a:solidFill>
              </a:rPr>
              <a:t> (most relevant) chunks of information related to the query.</a:t>
            </a:r>
            <a:endParaRPr sz="1200">
              <a:solidFill>
                <a:srgbClr val="1B1C1D"/>
              </a:solidFill>
            </a:endParaRPr>
          </a:p>
          <a:p>
            <a:pPr marL="457200" lvl="0" indent="-304800" algn="just" rtl="0">
              <a:spcBef>
                <a:spcPts val="0"/>
              </a:spcBef>
              <a:spcAft>
                <a:spcPts val="0"/>
              </a:spcAft>
              <a:buClr>
                <a:srgbClr val="1B1C1D"/>
              </a:buClr>
              <a:buSzPts val="1200"/>
              <a:buFont typeface="Arial"/>
              <a:buAutoNum type="arabicPeriod"/>
            </a:pPr>
            <a:r>
              <a:rPr lang="en" sz="1200" b="1">
                <a:solidFill>
                  <a:srgbClr val="1B1C1D"/>
                </a:solidFill>
              </a:rPr>
              <a:t>Generation (Generator)</a:t>
            </a:r>
            <a:r>
              <a:rPr lang="en" sz="1200">
                <a:solidFill>
                  <a:srgbClr val="1B1C1D"/>
                </a:solidFill>
              </a:rPr>
              <a:t>: Finally, the original user question and the retrieved chunks of context are passed to the </a:t>
            </a:r>
            <a:r>
              <a:rPr lang="en" sz="1200" b="1">
                <a:solidFill>
                  <a:srgbClr val="1B1C1D"/>
                </a:solidFill>
              </a:rPr>
              <a:t>Ollama / LLM</a:t>
            </a:r>
            <a:r>
              <a:rPr lang="en" sz="1200">
                <a:solidFill>
                  <a:srgbClr val="1B1C1D"/>
                </a:solidFill>
              </a:rPr>
              <a:t>. The LLM then synthesizes this information to generate a final, context-aware answer.</a:t>
            </a:r>
            <a:endParaRPr sz="1200">
              <a:solidFill>
                <a:srgbClr val="1B1C1D"/>
              </a:solidFill>
            </a:endParaRPr>
          </a:p>
          <a:p>
            <a:pPr marL="0" lvl="0" indent="0" algn="just" rtl="0">
              <a:spcBef>
                <a:spcPts val="1800"/>
              </a:spcBef>
              <a:spcAft>
                <a:spcPts val="0"/>
              </a:spcAft>
              <a:buNone/>
            </a:pPr>
            <a:endParaRPr sz="1200"/>
          </a:p>
        </p:txBody>
      </p:sp>
      <p:sp>
        <p:nvSpPr>
          <p:cNvPr id="581" name="Google Shape;581;p65"/>
          <p:cNvSpPr txBox="1">
            <a:spLocks noGrp="1"/>
          </p:cNvSpPr>
          <p:nvPr>
            <p:ph type="title"/>
          </p:nvPr>
        </p:nvSpPr>
        <p:spPr>
          <a:xfrm>
            <a:off x="357754" y="251550"/>
            <a:ext cx="61125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B1C1D"/>
                </a:solidFill>
              </a:rPr>
              <a:t>Under the Hood: </a:t>
            </a:r>
            <a:r>
              <a:rPr lang="en" sz="2000">
                <a:solidFill>
                  <a:srgbClr val="1B1C1D"/>
                </a:solidFill>
                <a:highlight>
                  <a:schemeClr val="accent1"/>
                </a:highlight>
              </a:rPr>
              <a:t>Components of RAG</a:t>
            </a:r>
            <a:endParaRPr sz="2000">
              <a:highlight>
                <a:schemeClr val="accent1"/>
              </a:highlight>
            </a:endParaRPr>
          </a:p>
        </p:txBody>
      </p:sp>
      <p:pic>
        <p:nvPicPr>
          <p:cNvPr id="582" name="Google Shape;582;p65"/>
          <p:cNvPicPr preferRelativeResize="0"/>
          <p:nvPr/>
        </p:nvPicPr>
        <p:blipFill rotWithShape="1">
          <a:blip r:embed="rId3">
            <a:alphaModFix/>
          </a:blip>
          <a:srcRect t="43600" b="41858"/>
          <a:stretch/>
        </p:blipFill>
        <p:spPr>
          <a:xfrm>
            <a:off x="1270121" y="3887749"/>
            <a:ext cx="6557783" cy="937851"/>
          </a:xfrm>
          <a:prstGeom prst="rect">
            <a:avLst/>
          </a:prstGeom>
          <a:noFill/>
          <a:ln>
            <a:noFill/>
          </a:ln>
        </p:spPr>
      </p:pic>
      <p:pic>
        <p:nvPicPr>
          <p:cNvPr id="583" name="Google Shape;583;p65"/>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6"/>
          <p:cNvSpPr txBox="1">
            <a:spLocks noGrp="1"/>
          </p:cNvSpPr>
          <p:nvPr>
            <p:ph type="title"/>
          </p:nvPr>
        </p:nvSpPr>
        <p:spPr>
          <a:xfrm>
            <a:off x="320473" y="405472"/>
            <a:ext cx="67227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B1C1D"/>
                </a:solidFill>
              </a:rPr>
              <a:t>Leveraging </a:t>
            </a:r>
            <a:r>
              <a:rPr lang="en" sz="2000">
                <a:solidFill>
                  <a:srgbClr val="38761D"/>
                </a:solidFill>
              </a:rPr>
              <a:t>LangChain</a:t>
            </a:r>
            <a:r>
              <a:rPr lang="en" sz="2000">
                <a:solidFill>
                  <a:srgbClr val="1B1C1D"/>
                </a:solidFill>
              </a:rPr>
              <a:t> </a:t>
            </a:r>
            <a:endParaRPr sz="2000">
              <a:solidFill>
                <a:srgbClr val="38761D"/>
              </a:solidFill>
            </a:endParaRPr>
          </a:p>
        </p:txBody>
      </p:sp>
      <p:sp>
        <p:nvSpPr>
          <p:cNvPr id="589" name="Google Shape;589;p66"/>
          <p:cNvSpPr txBox="1"/>
          <p:nvPr/>
        </p:nvSpPr>
        <p:spPr>
          <a:xfrm>
            <a:off x="447695" y="1326035"/>
            <a:ext cx="8101500" cy="3294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endParaRPr sz="1200">
              <a:latin typeface="Instrument Sans"/>
              <a:ea typeface="Instrument Sans"/>
              <a:cs typeface="Instrument Sans"/>
              <a:sym typeface="Instrument Sans"/>
            </a:endParaRPr>
          </a:p>
          <a:p>
            <a:pPr marL="457200" lvl="0" indent="-304800" algn="just" rtl="0">
              <a:lnSpc>
                <a:spcPct val="150000"/>
              </a:lnSpc>
              <a:spcBef>
                <a:spcPts val="1200"/>
              </a:spcBef>
              <a:spcAft>
                <a:spcPts val="0"/>
              </a:spcAft>
              <a:buSzPts val="1200"/>
              <a:buFont typeface="Instrument Sans"/>
              <a:buChar char="●"/>
            </a:pPr>
            <a:r>
              <a:rPr lang="en" sz="1200" b="1">
                <a:latin typeface="Instrument Sans"/>
                <a:ea typeface="Instrument Sans"/>
                <a:cs typeface="Instrument Sans"/>
                <a:sym typeface="Instrument Sans"/>
              </a:rPr>
              <a:t>LLM Wrappers:</a:t>
            </a:r>
            <a:r>
              <a:rPr lang="en" sz="1200">
                <a:latin typeface="Instrument Sans"/>
                <a:ea typeface="Instrument Sans"/>
                <a:cs typeface="Instrument Sans"/>
                <a:sym typeface="Instrument Sans"/>
              </a:rPr>
              <a:t> Standard interface to connect to various LLMs </a:t>
            </a:r>
            <a:r>
              <a:rPr lang="en" sz="1200">
                <a:solidFill>
                  <a:srgbClr val="38761D"/>
                </a:solidFill>
                <a:latin typeface="Instrument Sans"/>
                <a:ea typeface="Instrument Sans"/>
                <a:cs typeface="Instrument Sans"/>
                <a:sym typeface="Instrument Sans"/>
              </a:rPr>
              <a:t>(e.g., ChatOpenAI, ChatAnthropic, Ollama).</a:t>
            </a:r>
            <a:endParaRPr sz="1200">
              <a:solidFill>
                <a:srgbClr val="38761D"/>
              </a:solidFill>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Prompts:</a:t>
            </a:r>
            <a:r>
              <a:rPr lang="en" sz="1200">
                <a:latin typeface="Instrument Sans"/>
                <a:ea typeface="Instrument Sans"/>
                <a:cs typeface="Instrument Sans"/>
                <a:sym typeface="Instrument Sans"/>
              </a:rPr>
              <a:t> Templates that format user input and context into model-understandable messages </a:t>
            </a:r>
            <a:r>
              <a:rPr lang="en" sz="1200">
                <a:solidFill>
                  <a:srgbClr val="38761D"/>
                </a:solidFill>
                <a:latin typeface="Instrument Sans"/>
                <a:ea typeface="Instrument Sans"/>
                <a:cs typeface="Instrument Sans"/>
                <a:sym typeface="Instrument Sans"/>
              </a:rPr>
              <a:t>(e.g., PromptTemplate, ChatPromptTemplate).</a:t>
            </a:r>
            <a:endParaRPr sz="1200">
              <a:solidFill>
                <a:srgbClr val="38761D"/>
              </a:solidFill>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Output Parsers:</a:t>
            </a:r>
            <a:r>
              <a:rPr lang="en" sz="1200">
                <a:latin typeface="Instrument Sans"/>
                <a:ea typeface="Instrument Sans"/>
                <a:cs typeface="Instrument Sans"/>
                <a:sym typeface="Instrument Sans"/>
              </a:rPr>
              <a:t> Format LLM's raw text response into structured formats </a:t>
            </a:r>
            <a:r>
              <a:rPr lang="en" sz="1200">
                <a:solidFill>
                  <a:srgbClr val="38761D"/>
                </a:solidFill>
                <a:latin typeface="Instrument Sans"/>
                <a:ea typeface="Instrument Sans"/>
                <a:cs typeface="Instrument Sans"/>
                <a:sym typeface="Instrument Sans"/>
              </a:rPr>
              <a:t>(e.g., StrOutputParser, JsonOutputParser).</a:t>
            </a:r>
            <a:endParaRPr sz="1200">
              <a:solidFill>
                <a:srgbClr val="38761D"/>
              </a:solidFill>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Document Loaders:</a:t>
            </a:r>
            <a:r>
              <a:rPr lang="en" sz="1200">
                <a:latin typeface="Instrument Sans"/>
                <a:ea typeface="Instrument Sans"/>
                <a:cs typeface="Instrument Sans"/>
                <a:sym typeface="Instrument Sans"/>
              </a:rPr>
              <a:t> Tools to ingest data from different sources </a:t>
            </a:r>
            <a:r>
              <a:rPr lang="en" sz="1200">
                <a:solidFill>
                  <a:srgbClr val="38761D"/>
                </a:solidFill>
                <a:latin typeface="Instrument Sans"/>
                <a:ea typeface="Instrument Sans"/>
                <a:cs typeface="Instrument Sans"/>
                <a:sym typeface="Instrument Sans"/>
              </a:rPr>
              <a:t>(e.g., PDFLoader, WebBaseLoader).</a:t>
            </a:r>
            <a:endParaRPr sz="1200">
              <a:solidFill>
                <a:srgbClr val="38761D"/>
              </a:solidFill>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Text Splitters: </a:t>
            </a:r>
            <a:r>
              <a:rPr lang="en" sz="1200">
                <a:latin typeface="Instrument Sans"/>
                <a:ea typeface="Instrument Sans"/>
                <a:cs typeface="Instrument Sans"/>
                <a:sym typeface="Instrument Sans"/>
              </a:rPr>
              <a:t>Utilities to break large documents into smaller chunks </a:t>
            </a:r>
            <a:r>
              <a:rPr lang="en" sz="1200">
                <a:solidFill>
                  <a:srgbClr val="38761D"/>
                </a:solidFill>
                <a:latin typeface="Instrument Sans"/>
                <a:ea typeface="Instrument Sans"/>
                <a:cs typeface="Instrument Sans"/>
                <a:sym typeface="Instrument Sans"/>
              </a:rPr>
              <a:t>(e.g., RecursiveCharacterTextSplitter).</a:t>
            </a:r>
            <a:endParaRPr sz="1200">
              <a:solidFill>
                <a:srgbClr val="38761D"/>
              </a:solidFill>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Vector Stores:</a:t>
            </a:r>
            <a:r>
              <a:rPr lang="en" sz="1200">
                <a:latin typeface="Instrument Sans"/>
                <a:ea typeface="Instrument Sans"/>
                <a:cs typeface="Instrument Sans"/>
                <a:sym typeface="Instrument Sans"/>
              </a:rPr>
              <a:t> Integrations with databases to store and search information </a:t>
            </a:r>
            <a:r>
              <a:rPr lang="en" sz="1200">
                <a:solidFill>
                  <a:srgbClr val="38761D"/>
                </a:solidFill>
                <a:latin typeface="Instrument Sans"/>
                <a:ea typeface="Instrument Sans"/>
                <a:cs typeface="Instrument Sans"/>
                <a:sym typeface="Instrument Sans"/>
              </a:rPr>
              <a:t>(e.g., Chroma, FAISS).</a:t>
            </a:r>
            <a:endParaRPr sz="1200">
              <a:solidFill>
                <a:srgbClr val="38761D"/>
              </a:solidFill>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Retrievers:</a:t>
            </a:r>
            <a:r>
              <a:rPr lang="en" sz="1200">
                <a:latin typeface="Instrument Sans"/>
                <a:ea typeface="Instrument Sans"/>
                <a:cs typeface="Instrument Sans"/>
                <a:sym typeface="Instrument Sans"/>
              </a:rPr>
              <a:t> Logic to fetch relevant data from your vector store.</a:t>
            </a:r>
            <a:endParaRPr sz="1200">
              <a:latin typeface="Instrument Sans"/>
              <a:ea typeface="Instrument Sans"/>
              <a:cs typeface="Instrument Sans"/>
              <a:sym typeface="Instrument Sans"/>
            </a:endParaRPr>
          </a:p>
          <a:p>
            <a:pPr marL="457200" lvl="0" indent="-304800" algn="just" rtl="0">
              <a:lnSpc>
                <a:spcPct val="150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Chains (LCEL):</a:t>
            </a:r>
            <a:r>
              <a:rPr lang="en" sz="1200">
                <a:latin typeface="Instrument Sans"/>
                <a:ea typeface="Instrument Sans"/>
                <a:cs typeface="Instrument Sans"/>
                <a:sym typeface="Instrument Sans"/>
              </a:rPr>
              <a:t> The "glue" (LangChain Expression Language) that pipes all components together.</a:t>
            </a:r>
            <a:endParaRPr sz="1200">
              <a:latin typeface="Instrument Sans"/>
              <a:ea typeface="Instrument Sans"/>
              <a:cs typeface="Instrument Sans"/>
              <a:sym typeface="Instrument Sans"/>
            </a:endParaRPr>
          </a:p>
        </p:txBody>
      </p:sp>
      <p:sp>
        <p:nvSpPr>
          <p:cNvPr id="590" name="Google Shape;590;p66"/>
          <p:cNvSpPr txBox="1"/>
          <p:nvPr/>
        </p:nvSpPr>
        <p:spPr>
          <a:xfrm>
            <a:off x="441365" y="916079"/>
            <a:ext cx="8101500" cy="923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200" b="1">
                <a:latin typeface="Instrument Sans"/>
                <a:ea typeface="Instrument Sans"/>
                <a:cs typeface="Instrument Sans"/>
                <a:sym typeface="Instrument Sans"/>
              </a:rPr>
              <a:t>LangChain</a:t>
            </a:r>
            <a:r>
              <a:rPr lang="en" sz="1200">
                <a:latin typeface="Instrument Sans"/>
                <a:ea typeface="Instrument Sans"/>
                <a:cs typeface="Instrument Sans"/>
                <a:sym typeface="Instrument Sans"/>
              </a:rPr>
              <a:t> is a framework for </a:t>
            </a:r>
            <a:r>
              <a:rPr lang="en" sz="1200" i="1">
                <a:latin typeface="Instrument Sans"/>
                <a:ea typeface="Instrument Sans"/>
                <a:cs typeface="Instrument Sans"/>
                <a:sym typeface="Instrument Sans"/>
              </a:rPr>
              <a:t>building</a:t>
            </a:r>
            <a:r>
              <a:rPr lang="en" sz="1200">
                <a:latin typeface="Instrument Sans"/>
                <a:ea typeface="Instrument Sans"/>
                <a:cs typeface="Instrument Sans"/>
                <a:sym typeface="Instrument Sans"/>
              </a:rPr>
              <a:t> applications with Large Language Models (LLMs) by connecting components in a sequence (a "chain").</a:t>
            </a:r>
            <a:br>
              <a:rPr lang="en" sz="1200">
                <a:latin typeface="Instrument Sans"/>
                <a:ea typeface="Instrument Sans"/>
                <a:cs typeface="Instrument Sans"/>
                <a:sym typeface="Instrument Sans"/>
              </a:rPr>
            </a:br>
            <a:r>
              <a:rPr lang="en" sz="1200">
                <a:latin typeface="Instrument Sans"/>
                <a:ea typeface="Instrument Sans"/>
                <a:cs typeface="Instrument Sans"/>
                <a:sym typeface="Instrument Sans"/>
              </a:rPr>
              <a:t>It provides essential building blocks for an LLM application:</a:t>
            </a:r>
            <a:endParaRPr sz="1200">
              <a:latin typeface="Instrument Sans"/>
              <a:ea typeface="Instrument Sans"/>
              <a:cs typeface="Instrument Sans"/>
              <a:sym typeface="Instrument Sans"/>
            </a:endParaRPr>
          </a:p>
        </p:txBody>
      </p:sp>
      <p:sp>
        <p:nvSpPr>
          <p:cNvPr id="591" name="Google Shape;591;p66"/>
          <p:cNvSpPr txBox="1"/>
          <p:nvPr/>
        </p:nvSpPr>
        <p:spPr>
          <a:xfrm>
            <a:off x="7342179" y="411988"/>
            <a:ext cx="176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1B1C1D"/>
                </a:solidFill>
                <a:latin typeface="Instrument Sans"/>
                <a:ea typeface="Instrument Sans"/>
                <a:cs typeface="Instrument Sans"/>
                <a:sym typeface="Instrument Sans"/>
              </a:rPr>
              <a:t>Hands-On Demo</a:t>
            </a:r>
            <a:endParaRPr b="1">
              <a:latin typeface="Instrument Sans"/>
              <a:ea typeface="Instrument Sans"/>
              <a:cs typeface="Instrument Sans"/>
              <a:sym typeface="Instrument Sans"/>
            </a:endParaRPr>
          </a:p>
        </p:txBody>
      </p:sp>
      <p:pic>
        <p:nvPicPr>
          <p:cNvPr id="592" name="Google Shape;592;p66"/>
          <p:cNvPicPr preferRelativeResize="0"/>
          <p:nvPr/>
        </p:nvPicPr>
        <p:blipFill>
          <a:blip r:embed="rId3">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7"/>
          <p:cNvSpPr txBox="1"/>
          <p:nvPr/>
        </p:nvSpPr>
        <p:spPr>
          <a:xfrm>
            <a:off x="312300" y="899625"/>
            <a:ext cx="8519400" cy="301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latin typeface="Instrument Sans"/>
                <a:ea typeface="Instrument Sans"/>
                <a:cs typeface="Instrument Sans"/>
                <a:sym typeface="Instrument Sans"/>
              </a:rPr>
              <a:t>The LLM is your "Reasoning Engine." Its job is to synthesize the final answer.</a:t>
            </a:r>
            <a:endParaRPr sz="1200">
              <a:latin typeface="Instrument Sans"/>
              <a:ea typeface="Instrument Sans"/>
              <a:cs typeface="Instrument Sans"/>
              <a:sym typeface="Instrument Sans"/>
            </a:endParaRPr>
          </a:p>
          <a:p>
            <a:pPr marL="457200" lvl="0" indent="-304800" algn="l" rtl="0">
              <a:lnSpc>
                <a:spcPct val="115000"/>
              </a:lnSpc>
              <a:spcBef>
                <a:spcPts val="1200"/>
              </a:spcBef>
              <a:spcAft>
                <a:spcPts val="0"/>
              </a:spcAft>
              <a:buSzPts val="1200"/>
              <a:buFont typeface="Instrument Sans"/>
              <a:buChar char="●"/>
            </a:pPr>
            <a:r>
              <a:rPr lang="en" sz="1200" b="1">
                <a:latin typeface="Instrument Sans"/>
                <a:ea typeface="Instrument Sans"/>
                <a:cs typeface="Instrument Sans"/>
                <a:sym typeface="Instrument Sans"/>
              </a:rPr>
              <a:t>1. Instruction Following (Most Critical)</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Can the model </a:t>
            </a:r>
            <a:r>
              <a:rPr lang="en" sz="1200" i="1">
                <a:latin typeface="Instrument Sans"/>
                <a:ea typeface="Instrument Sans"/>
                <a:cs typeface="Instrument Sans"/>
                <a:sym typeface="Instrument Sans"/>
              </a:rPr>
              <a:t>strictly</a:t>
            </a:r>
            <a:r>
              <a:rPr lang="en" sz="1200">
                <a:latin typeface="Instrument Sans"/>
                <a:ea typeface="Instrument Sans"/>
                <a:cs typeface="Instrument Sans"/>
                <a:sym typeface="Instrument Sans"/>
              </a:rPr>
              <a:t> follow commands like "Answer </a:t>
            </a:r>
            <a:r>
              <a:rPr lang="en" sz="1200" i="1">
                <a:latin typeface="Instrument Sans"/>
                <a:ea typeface="Instrument Sans"/>
                <a:cs typeface="Instrument Sans"/>
                <a:sym typeface="Instrument Sans"/>
              </a:rPr>
              <a:t>only</a:t>
            </a:r>
            <a:r>
              <a:rPr lang="en" sz="1200">
                <a:latin typeface="Instrument Sans"/>
                <a:ea typeface="Instrument Sans"/>
                <a:cs typeface="Instrument Sans"/>
                <a:sym typeface="Instrument Sans"/>
              </a:rPr>
              <a:t> from the context"?</a:t>
            </a:r>
            <a:endParaRPr sz="1200">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Top-tier models (GPT-4o, Claude 3) excel at this.</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2. Context Window Size</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Must be large enough to fit your prompt + all retrieved chunks.</a:t>
            </a:r>
            <a:endParaRPr sz="1200">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Larger windows (128k+) are safer for complex queries.</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3. RAG Benchmarks</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Look for performance on "open-book" QA datasets (e.g., HotpotQA, NarrativeQA).</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4. Cost &amp; Speed</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Balance performance (e.g., GPT-4o) with the speed/cost of smaller models (e.g., Llama 3 8B).</a:t>
            </a:r>
            <a:endParaRPr sz="1200">
              <a:latin typeface="Instrument Sans"/>
              <a:ea typeface="Instrument Sans"/>
              <a:cs typeface="Instrument Sans"/>
              <a:sym typeface="Instrument Sans"/>
            </a:endParaRPr>
          </a:p>
          <a:p>
            <a:pPr marL="0" lvl="0" indent="0" algn="l" rtl="0">
              <a:lnSpc>
                <a:spcPct val="115000"/>
              </a:lnSpc>
              <a:spcBef>
                <a:spcPts val="1200"/>
              </a:spcBef>
              <a:spcAft>
                <a:spcPts val="1200"/>
              </a:spcAft>
              <a:buNone/>
            </a:pPr>
            <a:r>
              <a:rPr lang="en" sz="1200" b="1">
                <a:latin typeface="Instrument Sans"/>
                <a:ea typeface="Instrument Sans"/>
                <a:cs typeface="Instrument Sans"/>
                <a:sym typeface="Instrument Sans"/>
              </a:rPr>
              <a:t>Recommendation:</a:t>
            </a:r>
            <a:r>
              <a:rPr lang="en" sz="1200">
                <a:latin typeface="Instrument Sans"/>
                <a:ea typeface="Instrument Sans"/>
                <a:cs typeface="Instrument Sans"/>
                <a:sym typeface="Instrument Sans"/>
              </a:rPr>
              <a:t> Start with a high-performance model to set a benchmark, then test faster/cheaper options.</a:t>
            </a:r>
            <a:endParaRPr sz="1200">
              <a:latin typeface="Instrument Sans"/>
              <a:ea typeface="Instrument Sans"/>
              <a:cs typeface="Instrument Sans"/>
              <a:sym typeface="Instrument Sans"/>
            </a:endParaRPr>
          </a:p>
        </p:txBody>
      </p:sp>
      <p:sp>
        <p:nvSpPr>
          <p:cNvPr id="598" name="Google Shape;598;p67"/>
          <p:cNvSpPr txBox="1"/>
          <p:nvPr/>
        </p:nvSpPr>
        <p:spPr>
          <a:xfrm>
            <a:off x="308828" y="385800"/>
            <a:ext cx="4320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2000">
                <a:latin typeface="Instrument Sans Medium"/>
                <a:ea typeface="Instrument Sans Medium"/>
                <a:cs typeface="Instrument Sans Medium"/>
                <a:sym typeface="Instrument Sans Medium"/>
              </a:rPr>
              <a:t>How to Choose an </a:t>
            </a:r>
            <a:r>
              <a:rPr lang="en" sz="2000">
                <a:highlight>
                  <a:schemeClr val="accent1"/>
                </a:highlight>
                <a:latin typeface="Instrument Sans Medium"/>
                <a:ea typeface="Instrument Sans Medium"/>
                <a:cs typeface="Instrument Sans Medium"/>
                <a:sym typeface="Instrument Sans Medium"/>
              </a:rPr>
              <a:t>LLM</a:t>
            </a:r>
            <a:r>
              <a:rPr lang="en" sz="2000">
                <a:latin typeface="Instrument Sans Medium"/>
                <a:ea typeface="Instrument Sans Medium"/>
                <a:cs typeface="Instrument Sans Medium"/>
                <a:sym typeface="Instrument Sans Medium"/>
              </a:rPr>
              <a:t> for RAG</a:t>
            </a:r>
            <a:endParaRPr sz="2000">
              <a:latin typeface="Instrument Sans Medium"/>
              <a:ea typeface="Instrument Sans Medium"/>
              <a:cs typeface="Instrument Sans Medium"/>
              <a:sym typeface="Instrument Sans Medium"/>
            </a:endParaRPr>
          </a:p>
        </p:txBody>
      </p:sp>
      <p:pic>
        <p:nvPicPr>
          <p:cNvPr id="599" name="Google Shape;599;p67"/>
          <p:cNvPicPr preferRelativeResize="0"/>
          <p:nvPr/>
        </p:nvPicPr>
        <p:blipFill>
          <a:blip r:embed="rId3">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8"/>
          <p:cNvSpPr txBox="1"/>
          <p:nvPr/>
        </p:nvSpPr>
        <p:spPr>
          <a:xfrm>
            <a:off x="312300" y="899625"/>
            <a:ext cx="8519400" cy="338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latin typeface="Instrument Sans"/>
                <a:ea typeface="Instrument Sans"/>
                <a:cs typeface="Instrument Sans"/>
                <a:sym typeface="Instrument Sans"/>
              </a:rPr>
              <a:t>This model turns your text into vectors. Your retrieval quality depends on it.</a:t>
            </a:r>
            <a:endParaRPr sz="1200">
              <a:latin typeface="Instrument Sans"/>
              <a:ea typeface="Instrument Sans"/>
              <a:cs typeface="Instrument Sans"/>
              <a:sym typeface="Instrument Sans"/>
            </a:endParaRPr>
          </a:p>
          <a:p>
            <a:pPr marL="457200" lvl="0" indent="-304800" algn="l" rtl="0">
              <a:lnSpc>
                <a:spcPct val="115000"/>
              </a:lnSpc>
              <a:spcBef>
                <a:spcPts val="1200"/>
              </a:spcBef>
              <a:spcAft>
                <a:spcPts val="0"/>
              </a:spcAft>
              <a:buSzPts val="1200"/>
              <a:buFont typeface="Instrument Sans"/>
              <a:buChar char="●"/>
            </a:pPr>
            <a:r>
              <a:rPr lang="en" sz="1200" b="1">
                <a:latin typeface="Instrument Sans"/>
                <a:ea typeface="Instrument Sans"/>
                <a:cs typeface="Instrument Sans"/>
                <a:sym typeface="Instrument Sans"/>
              </a:rPr>
              <a:t>1. Check the MTEB Leaderboard</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a:latin typeface="Instrument Sans"/>
                <a:ea typeface="Instrument Sans"/>
                <a:cs typeface="Instrument Sans"/>
                <a:sym typeface="Instrument Sans"/>
              </a:rPr>
              <a:t>The "Retrieval" score on the </a:t>
            </a:r>
            <a:r>
              <a:rPr lang="en" sz="1200" b="1">
                <a:latin typeface="Instrument Sans"/>
                <a:ea typeface="Instrument Sans"/>
                <a:cs typeface="Instrument Sans"/>
                <a:sym typeface="Instrument Sans"/>
              </a:rPr>
              <a:t>Massive Text Embedding Benchmark (MTEB)</a:t>
            </a:r>
            <a:r>
              <a:rPr lang="en" sz="1200">
                <a:latin typeface="Instrument Sans"/>
                <a:ea typeface="Instrument Sans"/>
                <a:cs typeface="Instrument Sans"/>
                <a:sym typeface="Instrument Sans"/>
              </a:rPr>
              <a:t> is your best metric.</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2. Match Your Domain</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For general text, use a top MTEB model.</a:t>
            </a:r>
            <a:endParaRPr sz="1200">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For specialized text (e.g., legal, medical), find a domain-specific model (like BioBERT).</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3. Dimensions vs. Cost</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Higher dimensions</a:t>
            </a:r>
            <a:r>
              <a:rPr lang="en" sz="1200">
                <a:latin typeface="Instrument Sans"/>
                <a:ea typeface="Instrument Sans"/>
                <a:cs typeface="Instrument Sans"/>
                <a:sym typeface="Instrument Sans"/>
              </a:rPr>
              <a:t> = More nuance, but slower &amp; more expensive.</a:t>
            </a:r>
            <a:endParaRPr sz="1200">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Lower dimensions</a:t>
            </a:r>
            <a:r>
              <a:rPr lang="en" sz="1200">
                <a:latin typeface="Instrument Sans"/>
                <a:ea typeface="Instrument Sans"/>
                <a:cs typeface="Instrument Sans"/>
                <a:sym typeface="Instrument Sans"/>
              </a:rPr>
              <a:t> = Faster &amp; cheaper.</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4. Sequence Length</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a:latin typeface="Instrument Sans"/>
                <a:ea typeface="Instrument Sans"/>
                <a:cs typeface="Instrument Sans"/>
                <a:sym typeface="Instrument Sans"/>
              </a:rPr>
              <a:t>The model's max tokens (e.g., 512) </a:t>
            </a:r>
            <a:r>
              <a:rPr lang="en" sz="1200" i="1">
                <a:latin typeface="Instrument Sans"/>
                <a:ea typeface="Instrument Sans"/>
                <a:cs typeface="Instrument Sans"/>
                <a:sym typeface="Instrument Sans"/>
              </a:rPr>
              <a:t>must</a:t>
            </a:r>
            <a:r>
              <a:rPr lang="en" sz="1200">
                <a:latin typeface="Instrument Sans"/>
                <a:ea typeface="Instrument Sans"/>
                <a:cs typeface="Instrument Sans"/>
                <a:sym typeface="Instrument Sans"/>
              </a:rPr>
              <a:t> be larger than your chunk size.</a:t>
            </a:r>
            <a:endParaRPr sz="1200">
              <a:latin typeface="Instrument Sans"/>
              <a:ea typeface="Instrument Sans"/>
              <a:cs typeface="Instrument Sans"/>
              <a:sym typeface="Instrument Sans"/>
            </a:endParaRPr>
          </a:p>
          <a:p>
            <a:pPr marL="0" lvl="0" indent="0" algn="l" rtl="0">
              <a:lnSpc>
                <a:spcPct val="115000"/>
              </a:lnSpc>
              <a:spcBef>
                <a:spcPts val="1200"/>
              </a:spcBef>
              <a:spcAft>
                <a:spcPts val="0"/>
              </a:spcAft>
              <a:buNone/>
            </a:pPr>
            <a:r>
              <a:rPr lang="en" sz="1200" b="1">
                <a:latin typeface="Instrument Sans"/>
                <a:ea typeface="Instrument Sans"/>
                <a:cs typeface="Instrument Sans"/>
                <a:sym typeface="Instrument Sans"/>
              </a:rPr>
              <a:t>Recommendation:</a:t>
            </a:r>
            <a:r>
              <a:rPr lang="en" sz="1200">
                <a:latin typeface="Instrument Sans"/>
                <a:ea typeface="Instrument Sans"/>
                <a:cs typeface="Instrument Sans"/>
                <a:sym typeface="Instrument Sans"/>
              </a:rPr>
              <a:t> Start with a top-ranked, well-balanced model from the MTEB leaderboard.</a:t>
            </a:r>
            <a:endParaRPr sz="1200">
              <a:latin typeface="Instrument Sans"/>
              <a:ea typeface="Instrument Sans"/>
              <a:cs typeface="Instrument Sans"/>
              <a:sym typeface="Instrument Sans"/>
            </a:endParaRPr>
          </a:p>
          <a:p>
            <a:pPr marL="0" lvl="0" indent="0" algn="l" rtl="0">
              <a:lnSpc>
                <a:spcPct val="115000"/>
              </a:lnSpc>
              <a:spcBef>
                <a:spcPts val="1200"/>
              </a:spcBef>
              <a:spcAft>
                <a:spcPts val="1200"/>
              </a:spcAft>
              <a:buNone/>
            </a:pPr>
            <a:endParaRPr sz="1200">
              <a:latin typeface="Instrument Sans"/>
              <a:ea typeface="Instrument Sans"/>
              <a:cs typeface="Instrument Sans"/>
              <a:sym typeface="Instrument Sans"/>
            </a:endParaRPr>
          </a:p>
        </p:txBody>
      </p:sp>
      <p:sp>
        <p:nvSpPr>
          <p:cNvPr id="605" name="Google Shape;605;p68"/>
          <p:cNvSpPr txBox="1"/>
          <p:nvPr/>
        </p:nvSpPr>
        <p:spPr>
          <a:xfrm>
            <a:off x="308824" y="385800"/>
            <a:ext cx="50829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2000">
                <a:latin typeface="Instrument Sans Medium"/>
                <a:ea typeface="Instrument Sans Medium"/>
                <a:cs typeface="Instrument Sans Medium"/>
                <a:sym typeface="Instrument Sans Medium"/>
              </a:rPr>
              <a:t>How to Choose an </a:t>
            </a:r>
            <a:r>
              <a:rPr lang="en" sz="2000">
                <a:highlight>
                  <a:schemeClr val="accent1"/>
                </a:highlight>
                <a:latin typeface="Instrument Sans Medium"/>
                <a:ea typeface="Instrument Sans Medium"/>
                <a:cs typeface="Instrument Sans Medium"/>
                <a:sym typeface="Instrument Sans Medium"/>
              </a:rPr>
              <a:t>Embedding Model</a:t>
            </a:r>
            <a:endParaRPr sz="2000">
              <a:highlight>
                <a:schemeClr val="accent1"/>
              </a:highlight>
              <a:latin typeface="Instrument Sans Medium"/>
              <a:ea typeface="Instrument Sans Medium"/>
              <a:cs typeface="Instrument Sans Medium"/>
              <a:sym typeface="Instrument Sans Medium"/>
            </a:endParaRPr>
          </a:p>
        </p:txBody>
      </p:sp>
      <p:pic>
        <p:nvPicPr>
          <p:cNvPr id="606" name="Google Shape;606;p68"/>
          <p:cNvPicPr preferRelativeResize="0"/>
          <p:nvPr/>
        </p:nvPicPr>
        <p:blipFill>
          <a:blip r:embed="rId3">
            <a:alphaModFix/>
          </a:blip>
          <a:stretch>
            <a:fillRect/>
          </a:stretch>
        </p:blipFill>
        <p:spPr>
          <a:xfrm>
            <a:off x="8470231" y="106105"/>
            <a:ext cx="527650" cy="63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9"/>
          <p:cNvSpPr txBox="1"/>
          <p:nvPr/>
        </p:nvSpPr>
        <p:spPr>
          <a:xfrm>
            <a:off x="312300" y="610675"/>
            <a:ext cx="4519200" cy="459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latin typeface="Instrument Sans"/>
                <a:ea typeface="Instrument Sans"/>
                <a:cs typeface="Instrument Sans"/>
                <a:sym typeface="Instrument Sans"/>
              </a:rPr>
              <a:t>This is how you break up documents. </a:t>
            </a:r>
            <a:r>
              <a:rPr lang="en" sz="1200" b="1">
                <a:latin typeface="Instrument Sans"/>
                <a:ea typeface="Instrument Sans"/>
                <a:cs typeface="Instrument Sans"/>
                <a:sym typeface="Instrument Sans"/>
              </a:rPr>
              <a:t>Goal: Create "semantically complete" chunks.</a:t>
            </a:r>
            <a:endParaRPr sz="1200" b="1">
              <a:latin typeface="Instrument Sans"/>
              <a:ea typeface="Instrument Sans"/>
              <a:cs typeface="Instrument Sans"/>
              <a:sym typeface="Instrument Sans"/>
            </a:endParaRPr>
          </a:p>
          <a:p>
            <a:pPr marL="457200" lvl="0" indent="-304800" algn="l" rtl="0">
              <a:lnSpc>
                <a:spcPct val="115000"/>
              </a:lnSpc>
              <a:spcBef>
                <a:spcPts val="1200"/>
              </a:spcBef>
              <a:spcAft>
                <a:spcPts val="0"/>
              </a:spcAft>
              <a:buSzPts val="1200"/>
              <a:buFont typeface="Instrument Sans"/>
              <a:buChar char="●"/>
            </a:pPr>
            <a:r>
              <a:rPr lang="en" sz="1200" b="1">
                <a:latin typeface="Instrument Sans"/>
                <a:ea typeface="Instrument Sans"/>
                <a:cs typeface="Instrument Sans"/>
                <a:sym typeface="Instrument Sans"/>
              </a:rPr>
              <a:t>NEVER</a:t>
            </a:r>
            <a:r>
              <a:rPr lang="en" sz="1200">
                <a:latin typeface="Instrument Sans"/>
                <a:ea typeface="Instrument Sans"/>
                <a:cs typeface="Instrument Sans"/>
                <a:sym typeface="Instrument Sans"/>
              </a:rPr>
              <a:t> use fixed-size chunking.</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ALWAYS</a:t>
            </a:r>
            <a:r>
              <a:rPr lang="en" sz="1200">
                <a:latin typeface="Instrument Sans"/>
                <a:ea typeface="Instrument Sans"/>
                <a:cs typeface="Instrument Sans"/>
                <a:sym typeface="Instrument Sans"/>
              </a:rPr>
              <a:t> use chunk overlap (e.g., 10%).</a:t>
            </a:r>
            <a:endParaRPr sz="1200">
              <a:latin typeface="Instrument Sans"/>
              <a:ea typeface="Instrument Sans"/>
              <a:cs typeface="Instrument Sans"/>
              <a:sym typeface="Instrument Sans"/>
            </a:endParaRPr>
          </a:p>
          <a:p>
            <a:pPr marL="0" lvl="0" indent="0" algn="l" rtl="0">
              <a:lnSpc>
                <a:spcPct val="115000"/>
              </a:lnSpc>
              <a:spcBef>
                <a:spcPts val="1200"/>
              </a:spcBef>
              <a:spcAft>
                <a:spcPts val="0"/>
              </a:spcAft>
              <a:buNone/>
            </a:pPr>
            <a:r>
              <a:rPr lang="en" sz="1200" b="1">
                <a:latin typeface="Instrument Sans"/>
                <a:ea typeface="Instrument Sans"/>
                <a:cs typeface="Instrument Sans"/>
                <a:sym typeface="Instrument Sans"/>
              </a:rPr>
              <a:t>Your strategy depends on your document type:</a:t>
            </a:r>
            <a:endParaRPr sz="1200" b="1">
              <a:latin typeface="Instrument Sans"/>
              <a:ea typeface="Instrument Sans"/>
              <a:cs typeface="Instrument Sans"/>
              <a:sym typeface="Instrument Sans"/>
            </a:endParaRPr>
          </a:p>
          <a:p>
            <a:pPr marL="457200" lvl="0" indent="-304800" algn="l" rtl="0">
              <a:lnSpc>
                <a:spcPct val="115000"/>
              </a:lnSpc>
              <a:spcBef>
                <a:spcPts val="1200"/>
              </a:spcBef>
              <a:spcAft>
                <a:spcPts val="0"/>
              </a:spcAft>
              <a:buSzPts val="1200"/>
              <a:buFont typeface="Instrument Sans"/>
              <a:buChar char="●"/>
            </a:pPr>
            <a:r>
              <a:rPr lang="en" sz="1200" b="1">
                <a:latin typeface="Instrument Sans"/>
                <a:ea typeface="Instrument Sans"/>
                <a:cs typeface="Instrument Sans"/>
                <a:sym typeface="Instrument Sans"/>
              </a:rPr>
              <a:t>Unstructured Text (Articles, Reports)</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Strategy:</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Recursive Character Splitting</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i="1">
                <a:latin typeface="Instrument Sans"/>
                <a:ea typeface="Instrument Sans"/>
                <a:cs typeface="Instrument Sans"/>
                <a:sym typeface="Instrument Sans"/>
              </a:rPr>
              <a:t>Why:</a:t>
            </a:r>
            <a:r>
              <a:rPr lang="en" sz="1200">
                <a:latin typeface="Instrument Sans"/>
                <a:ea typeface="Instrument Sans"/>
                <a:cs typeface="Instrument Sans"/>
                <a:sym typeface="Instrument Sans"/>
              </a:rPr>
              <a:t> Tries to split by paragraphs (</a:t>
            </a:r>
            <a:r>
              <a:rPr lang="en" sz="1200">
                <a:solidFill>
                  <a:srgbClr val="188038"/>
                </a:solidFill>
                <a:latin typeface="Instrument Sans"/>
                <a:ea typeface="Instrument Sans"/>
                <a:cs typeface="Instrument Sans"/>
                <a:sym typeface="Instrument Sans"/>
              </a:rPr>
              <a:t>\n\n</a:t>
            </a:r>
            <a:r>
              <a:rPr lang="en" sz="1200">
                <a:latin typeface="Instrument Sans"/>
                <a:ea typeface="Instrument Sans"/>
                <a:cs typeface="Instrument Sans"/>
                <a:sym typeface="Instrument Sans"/>
              </a:rPr>
              <a:t>), then sentences, then words. Keeps logic together.</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Structured Text (HTML, Markdown)</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Strategy:</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Structure-Aware Splitting</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i="1">
                <a:latin typeface="Instrument Sans"/>
                <a:ea typeface="Instrument Sans"/>
                <a:cs typeface="Instrument Sans"/>
                <a:sym typeface="Instrument Sans"/>
              </a:rPr>
              <a:t>Why:</a:t>
            </a:r>
            <a:r>
              <a:rPr lang="en" sz="1200">
                <a:latin typeface="Instrument Sans"/>
                <a:ea typeface="Instrument Sans"/>
                <a:cs typeface="Instrument Sans"/>
                <a:sym typeface="Instrument Sans"/>
              </a:rPr>
              <a:t> Splits by logical tags (</a:t>
            </a:r>
            <a:r>
              <a:rPr lang="en" sz="1200">
                <a:solidFill>
                  <a:srgbClr val="188038"/>
                </a:solidFill>
                <a:latin typeface="Instrument Sans"/>
                <a:ea typeface="Instrument Sans"/>
                <a:cs typeface="Instrument Sans"/>
                <a:sym typeface="Instrument Sans"/>
              </a:rPr>
              <a:t>#</a:t>
            </a:r>
            <a:r>
              <a:rPr lang="en" sz="1200">
                <a:latin typeface="Instrument Sans"/>
                <a:ea typeface="Instrument Sans"/>
                <a:cs typeface="Instrument Sans"/>
                <a:sym typeface="Instrument Sans"/>
              </a:rPr>
              <a:t>, </a:t>
            </a:r>
            <a:r>
              <a:rPr lang="en" sz="1200">
                <a:solidFill>
                  <a:srgbClr val="188038"/>
                </a:solidFill>
                <a:latin typeface="Instrument Sans"/>
                <a:ea typeface="Instrument Sans"/>
                <a:cs typeface="Instrument Sans"/>
                <a:sym typeface="Instrument Sans"/>
              </a:rPr>
              <a:t>##</a:t>
            </a:r>
            <a:r>
              <a:rPr lang="en" sz="1200">
                <a:latin typeface="Instrument Sans"/>
                <a:ea typeface="Instrument Sans"/>
                <a:cs typeface="Instrument Sans"/>
                <a:sym typeface="Instrument Sans"/>
              </a:rPr>
              <a:t>, </a:t>
            </a:r>
            <a:r>
              <a:rPr lang="en" sz="1200">
                <a:solidFill>
                  <a:srgbClr val="188038"/>
                </a:solidFill>
                <a:latin typeface="Instrument Sans"/>
                <a:ea typeface="Instrument Sans"/>
                <a:cs typeface="Instrument Sans"/>
                <a:sym typeface="Instrument Sans"/>
              </a:rPr>
              <a:t>&lt;div&gt;</a:t>
            </a:r>
            <a:r>
              <a:rPr lang="en" sz="1200">
                <a:latin typeface="Instrument Sans"/>
                <a:ea typeface="Instrument Sans"/>
                <a:cs typeface="Instrument Sans"/>
                <a:sym typeface="Instrument Sans"/>
              </a:rPr>
              <a:t>, </a:t>
            </a:r>
            <a:r>
              <a:rPr lang="en" sz="1200">
                <a:solidFill>
                  <a:srgbClr val="188038"/>
                </a:solidFill>
                <a:latin typeface="Instrument Sans"/>
                <a:ea typeface="Instrument Sans"/>
                <a:cs typeface="Instrument Sans"/>
                <a:sym typeface="Instrument Sans"/>
              </a:rPr>
              <a:t>&lt;table&gt;</a:t>
            </a:r>
            <a:r>
              <a:rPr lang="en" sz="1200">
                <a:latin typeface="Instrument Sans"/>
                <a:ea typeface="Instrument Sans"/>
                <a:cs typeface="Instrument Sans"/>
                <a:sym typeface="Instrument Sans"/>
              </a:rPr>
              <a:t>) so you don't break a table in half.</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Code (Python, JS)</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Strategy:</a:t>
            </a:r>
            <a:r>
              <a:rPr lang="en" sz="1200">
                <a:latin typeface="Instrument Sans"/>
                <a:ea typeface="Instrument Sans"/>
                <a:cs typeface="Instrument Sans"/>
                <a:sym typeface="Instrument Sans"/>
              </a:rPr>
              <a:t> </a:t>
            </a:r>
            <a:r>
              <a:rPr lang="en" sz="1200" b="1">
                <a:latin typeface="Instrument Sans"/>
                <a:ea typeface="Instrument Sans"/>
                <a:cs typeface="Instrument Sans"/>
                <a:sym typeface="Instrument Sans"/>
              </a:rPr>
              <a:t>Language-Specific Splitting</a:t>
            </a:r>
            <a:endParaRPr sz="1200" b="1">
              <a:latin typeface="Instrument Sans"/>
              <a:ea typeface="Instrument Sans"/>
              <a:cs typeface="Instrument Sans"/>
              <a:sym typeface="Instrument Sans"/>
            </a:endParaRPr>
          </a:p>
          <a:p>
            <a:pPr marL="914400" lvl="1" indent="-304800" algn="l" rtl="0">
              <a:lnSpc>
                <a:spcPct val="115000"/>
              </a:lnSpc>
              <a:spcBef>
                <a:spcPts val="0"/>
              </a:spcBef>
              <a:spcAft>
                <a:spcPts val="0"/>
              </a:spcAft>
              <a:buSzPts val="1200"/>
              <a:buFont typeface="Instrument Sans"/>
              <a:buChar char="○"/>
            </a:pPr>
            <a:r>
              <a:rPr lang="en" sz="1200" i="1">
                <a:latin typeface="Instrument Sans"/>
                <a:ea typeface="Instrument Sans"/>
                <a:cs typeface="Instrument Sans"/>
                <a:sym typeface="Instrument Sans"/>
              </a:rPr>
              <a:t>Why:</a:t>
            </a:r>
            <a:r>
              <a:rPr lang="en" sz="1200">
                <a:latin typeface="Instrument Sans"/>
                <a:ea typeface="Instrument Sans"/>
                <a:cs typeface="Instrument Sans"/>
                <a:sym typeface="Instrument Sans"/>
              </a:rPr>
              <a:t> Splits by functions or classes, which is much more effective.</a:t>
            </a:r>
            <a:endParaRPr sz="1200">
              <a:latin typeface="Instrument Sans"/>
              <a:ea typeface="Instrument Sans"/>
              <a:cs typeface="Instrument Sans"/>
              <a:sym typeface="Instrument Sans"/>
            </a:endParaRPr>
          </a:p>
          <a:p>
            <a:pPr marL="0" lvl="0" indent="0" algn="l" rtl="0">
              <a:lnSpc>
                <a:spcPct val="115000"/>
              </a:lnSpc>
              <a:spcBef>
                <a:spcPts val="1200"/>
              </a:spcBef>
              <a:spcAft>
                <a:spcPts val="1200"/>
              </a:spcAft>
              <a:buNone/>
            </a:pPr>
            <a:endParaRPr sz="1200">
              <a:latin typeface="Instrument Sans"/>
              <a:ea typeface="Instrument Sans"/>
              <a:cs typeface="Instrument Sans"/>
              <a:sym typeface="Instrument Sans"/>
            </a:endParaRPr>
          </a:p>
        </p:txBody>
      </p:sp>
      <p:sp>
        <p:nvSpPr>
          <p:cNvPr id="612" name="Google Shape;612;p69"/>
          <p:cNvSpPr txBox="1"/>
          <p:nvPr/>
        </p:nvSpPr>
        <p:spPr>
          <a:xfrm>
            <a:off x="298122" y="182457"/>
            <a:ext cx="50829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2000">
                <a:latin typeface="Instrument Sans Medium"/>
                <a:ea typeface="Instrument Sans Medium"/>
                <a:cs typeface="Instrument Sans Medium"/>
                <a:sym typeface="Instrument Sans Medium"/>
              </a:rPr>
              <a:t>How to Choose a </a:t>
            </a:r>
            <a:r>
              <a:rPr lang="en" sz="2000">
                <a:highlight>
                  <a:schemeClr val="accent1"/>
                </a:highlight>
                <a:latin typeface="Instrument Sans Medium"/>
                <a:ea typeface="Instrument Sans Medium"/>
                <a:cs typeface="Instrument Sans Medium"/>
                <a:sym typeface="Instrument Sans Medium"/>
              </a:rPr>
              <a:t>Chunking Strategy</a:t>
            </a:r>
            <a:endParaRPr sz="2000">
              <a:highlight>
                <a:schemeClr val="accent1"/>
              </a:highlight>
              <a:latin typeface="Instrument Sans Medium"/>
              <a:ea typeface="Instrument Sans Medium"/>
              <a:cs typeface="Instrument Sans Medium"/>
              <a:sym typeface="Instrument Sans Medium"/>
            </a:endParaRPr>
          </a:p>
        </p:txBody>
      </p:sp>
      <p:pic>
        <p:nvPicPr>
          <p:cNvPr id="613" name="Google Shape;613;p69"/>
          <p:cNvPicPr preferRelativeResize="0"/>
          <p:nvPr/>
        </p:nvPicPr>
        <p:blipFill>
          <a:blip r:embed="rId3">
            <a:alphaModFix/>
          </a:blip>
          <a:stretch>
            <a:fillRect/>
          </a:stretch>
        </p:blipFill>
        <p:spPr>
          <a:xfrm>
            <a:off x="4842106" y="77489"/>
            <a:ext cx="4174150" cy="5012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52"/>
          <p:cNvPicPr preferRelativeResize="0"/>
          <p:nvPr/>
        </p:nvPicPr>
        <p:blipFill>
          <a:blip r:embed="rId3">
            <a:alphaModFix/>
          </a:blip>
          <a:stretch>
            <a:fillRect/>
          </a:stretch>
        </p:blipFill>
        <p:spPr>
          <a:xfrm>
            <a:off x="-10760" y="-10750"/>
            <a:ext cx="9293449" cy="5233876"/>
          </a:xfrm>
          <a:prstGeom prst="rect">
            <a:avLst/>
          </a:prstGeom>
          <a:noFill/>
          <a:ln>
            <a:noFill/>
          </a:ln>
        </p:spPr>
      </p:pic>
      <p:pic>
        <p:nvPicPr>
          <p:cNvPr id="471" name="Google Shape;471;p52"/>
          <p:cNvPicPr preferRelativeResize="0"/>
          <p:nvPr/>
        </p:nvPicPr>
        <p:blipFill>
          <a:blip r:embed="rId4">
            <a:alphaModFix/>
          </a:blip>
          <a:stretch>
            <a:fillRect/>
          </a:stretch>
        </p:blipFill>
        <p:spPr>
          <a:xfrm>
            <a:off x="-10750" y="-3535"/>
            <a:ext cx="9293449" cy="52194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70"/>
          <p:cNvPicPr preferRelativeResize="0"/>
          <p:nvPr/>
        </p:nvPicPr>
        <p:blipFill rotWithShape="1">
          <a:blip r:embed="rId3">
            <a:alphaModFix/>
          </a:blip>
          <a:srcRect l="18211" t="14150" r="21979" b="3246"/>
          <a:stretch/>
        </p:blipFill>
        <p:spPr>
          <a:xfrm>
            <a:off x="284700" y="224038"/>
            <a:ext cx="3328400" cy="4596874"/>
          </a:xfrm>
          <a:prstGeom prst="rect">
            <a:avLst/>
          </a:prstGeom>
          <a:noFill/>
          <a:ln>
            <a:noFill/>
          </a:ln>
        </p:spPr>
      </p:pic>
      <p:sp>
        <p:nvSpPr>
          <p:cNvPr id="619" name="Google Shape;619;p70"/>
          <p:cNvSpPr txBox="1">
            <a:spLocks noGrp="1"/>
          </p:cNvSpPr>
          <p:nvPr>
            <p:ph type="title"/>
          </p:nvPr>
        </p:nvSpPr>
        <p:spPr>
          <a:xfrm>
            <a:off x="3773505" y="224048"/>
            <a:ext cx="5359200" cy="492600"/>
          </a:xfrm>
          <a:prstGeom prst="rect">
            <a:avLst/>
          </a:prstGeom>
        </p:spPr>
        <p:txBody>
          <a:bodyPr spcFirstLastPara="1" wrap="square" lIns="182875" tIns="182875" rIns="182875" bIns="0" anchor="t" anchorCtr="0">
            <a:spAutoFit/>
          </a:bodyPr>
          <a:lstStyle/>
          <a:p>
            <a:pPr marL="0" lvl="0" indent="0" algn="l" rtl="0">
              <a:lnSpc>
                <a:spcPct val="114000"/>
              </a:lnSpc>
              <a:spcBef>
                <a:spcPts val="600"/>
              </a:spcBef>
              <a:spcAft>
                <a:spcPts val="600"/>
              </a:spcAft>
              <a:buNone/>
            </a:pPr>
            <a:r>
              <a:rPr lang="en" sz="2000">
                <a:solidFill>
                  <a:srgbClr val="1B1C1D"/>
                </a:solidFill>
              </a:rPr>
              <a:t>How LLMs Act: </a:t>
            </a:r>
            <a:r>
              <a:rPr lang="en" sz="2000">
                <a:solidFill>
                  <a:srgbClr val="1B1C1D"/>
                </a:solidFill>
                <a:highlight>
                  <a:schemeClr val="accent1"/>
                </a:highlight>
              </a:rPr>
              <a:t>Function Calling</a:t>
            </a:r>
            <a:r>
              <a:rPr lang="en" sz="2000">
                <a:solidFill>
                  <a:srgbClr val="1B1C1D"/>
                </a:solidFill>
              </a:rPr>
              <a:t> 101</a:t>
            </a:r>
            <a:endParaRPr sz="2000">
              <a:solidFill>
                <a:srgbClr val="1B1C1D"/>
              </a:solidFill>
            </a:endParaRPr>
          </a:p>
        </p:txBody>
      </p:sp>
      <p:sp>
        <p:nvSpPr>
          <p:cNvPr id="620" name="Google Shape;620;p70"/>
          <p:cNvSpPr txBox="1"/>
          <p:nvPr/>
        </p:nvSpPr>
        <p:spPr>
          <a:xfrm>
            <a:off x="3772325" y="951325"/>
            <a:ext cx="4773900" cy="22164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SzPts val="1200"/>
              <a:buFont typeface="Instrument Sans"/>
              <a:buChar char="●"/>
            </a:pPr>
            <a:r>
              <a:rPr lang="en" sz="1200">
                <a:latin typeface="Instrument Sans"/>
                <a:ea typeface="Instrument Sans"/>
                <a:cs typeface="Instrument Sans"/>
                <a:sym typeface="Instrument Sans"/>
              </a:rPr>
              <a:t>Function Calling is the bridge between an LLM's text-based reasoning and real-world actions. It allows the model to request that our code execute a function on its behalf.</a:t>
            </a:r>
            <a:endParaRPr sz="1200">
              <a:latin typeface="Instrument Sans"/>
              <a:ea typeface="Instrument Sans"/>
              <a:cs typeface="Instrument Sans"/>
              <a:sym typeface="Instrument Sans"/>
            </a:endParaRPr>
          </a:p>
          <a:p>
            <a:pPr marL="457200" lvl="0" indent="-304800" algn="just" rtl="0">
              <a:spcBef>
                <a:spcPts val="0"/>
              </a:spcBef>
              <a:spcAft>
                <a:spcPts val="0"/>
              </a:spcAft>
              <a:buSzPts val="1200"/>
              <a:buFont typeface="Instrument Sans"/>
              <a:buChar char="●"/>
            </a:pPr>
            <a:r>
              <a:rPr lang="en" sz="1200">
                <a:latin typeface="Instrument Sans"/>
                <a:ea typeface="Instrument Sans"/>
                <a:cs typeface="Instrument Sans"/>
                <a:sym typeface="Instrument Sans"/>
              </a:rPr>
              <a:t>How does the LLM know how to format that JSON request? We give it a 'manual' for each tool, which is a schema that describes what the tool does and what it needs</a:t>
            </a:r>
            <a:endParaRPr sz="1200">
              <a:latin typeface="Instrument Sans"/>
              <a:ea typeface="Instrument Sans"/>
              <a:cs typeface="Instrument Sans"/>
              <a:sym typeface="Instrument Sans"/>
            </a:endParaRPr>
          </a:p>
          <a:p>
            <a:pPr marL="457200" lvl="0" indent="-304800" algn="just" rtl="0">
              <a:spcBef>
                <a:spcPts val="0"/>
              </a:spcBef>
              <a:spcAft>
                <a:spcPts val="0"/>
              </a:spcAft>
              <a:buSzPts val="1200"/>
              <a:buFont typeface="Instrument Sans"/>
              <a:buChar char="●"/>
            </a:pPr>
            <a:r>
              <a:rPr lang="en" sz="1200">
                <a:latin typeface="Instrument Sans"/>
                <a:ea typeface="Instrument Sans"/>
                <a:cs typeface="Instrument Sans"/>
                <a:sym typeface="Instrument Sans"/>
              </a:rPr>
              <a:t>This schema tells the LLM everything it needs to know. The description is the most critical part for its reasoning—it's how the LLM decides </a:t>
            </a:r>
            <a:r>
              <a:rPr lang="en" sz="1200" i="1">
                <a:latin typeface="Instrument Sans"/>
                <a:ea typeface="Instrument Sans"/>
                <a:cs typeface="Instrument Sans"/>
                <a:sym typeface="Instrument Sans"/>
              </a:rPr>
              <a:t>when</a:t>
            </a:r>
            <a:r>
              <a:rPr lang="en" sz="1200">
                <a:latin typeface="Instrument Sans"/>
                <a:ea typeface="Instrument Sans"/>
                <a:cs typeface="Instrument Sans"/>
                <a:sym typeface="Instrument Sans"/>
              </a:rPr>
              <a:t> to use the tool. The parameters tell it </a:t>
            </a:r>
            <a:r>
              <a:rPr lang="en" sz="1200" i="1">
                <a:latin typeface="Instrument Sans"/>
                <a:ea typeface="Instrument Sans"/>
                <a:cs typeface="Instrument Sans"/>
                <a:sym typeface="Instrument Sans"/>
              </a:rPr>
              <a:t>how</a:t>
            </a:r>
            <a:r>
              <a:rPr lang="en" sz="1200">
                <a:latin typeface="Instrument Sans"/>
                <a:ea typeface="Instrument Sans"/>
                <a:cs typeface="Instrument Sans"/>
                <a:sym typeface="Instrument Sans"/>
              </a:rPr>
              <a:t> to ask for it, ensuring the request is perfectly formatted every time.</a:t>
            </a:r>
            <a:endParaRPr sz="1200">
              <a:latin typeface="Instrument Sans"/>
              <a:ea typeface="Instrument Sans"/>
              <a:cs typeface="Instrument Sans"/>
              <a:sym typeface="Instrument Sans"/>
            </a:endParaRPr>
          </a:p>
        </p:txBody>
      </p:sp>
      <p:pic>
        <p:nvPicPr>
          <p:cNvPr id="621" name="Google Shape;621;p70"/>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25"/>
        <p:cNvGrpSpPr/>
        <p:nvPr/>
      </p:nvGrpSpPr>
      <p:grpSpPr>
        <a:xfrm>
          <a:off x="0" y="0"/>
          <a:ext cx="0" cy="0"/>
          <a:chOff x="0" y="0"/>
          <a:chExt cx="0" cy="0"/>
        </a:xfrm>
      </p:grpSpPr>
      <p:sp>
        <p:nvSpPr>
          <p:cNvPr id="626" name="Google Shape;626;p71"/>
          <p:cNvSpPr txBox="1">
            <a:spLocks noGrp="1"/>
          </p:cNvSpPr>
          <p:nvPr>
            <p:ph type="title"/>
          </p:nvPr>
        </p:nvSpPr>
        <p:spPr>
          <a:xfrm>
            <a:off x="102057" y="190894"/>
            <a:ext cx="42273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88038"/>
                </a:solidFill>
              </a:rPr>
              <a:t>Langgraph</a:t>
            </a:r>
            <a:endParaRPr sz="2000">
              <a:solidFill>
                <a:srgbClr val="188038"/>
              </a:solidFill>
            </a:endParaRPr>
          </a:p>
        </p:txBody>
      </p:sp>
      <p:sp>
        <p:nvSpPr>
          <p:cNvPr id="627" name="Google Shape;627;p71"/>
          <p:cNvSpPr txBox="1"/>
          <p:nvPr/>
        </p:nvSpPr>
        <p:spPr>
          <a:xfrm>
            <a:off x="215925" y="704121"/>
            <a:ext cx="7256400" cy="40944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200"/>
              </a:spcBef>
              <a:spcAft>
                <a:spcPts val="0"/>
              </a:spcAft>
              <a:buNone/>
            </a:pPr>
            <a:r>
              <a:rPr lang="en" sz="1200" b="1">
                <a:solidFill>
                  <a:srgbClr val="1B1C1D"/>
                </a:solidFill>
                <a:latin typeface="Instrument Sans"/>
                <a:ea typeface="Instrument Sans"/>
                <a:cs typeface="Instrument Sans"/>
                <a:sym typeface="Instrument Sans"/>
              </a:rPr>
              <a:t>LangGraph, the Flow Engine for Agents, </a:t>
            </a:r>
            <a:r>
              <a:rPr lang="en" sz="1200">
                <a:latin typeface="Instrument Sans"/>
                <a:ea typeface="Instrument Sans"/>
                <a:cs typeface="Instrument Sans"/>
                <a:sym typeface="Instrument Sans"/>
              </a:rPr>
              <a:t>is a library built </a:t>
            </a:r>
            <a:r>
              <a:rPr lang="en" sz="1200" i="1">
                <a:latin typeface="Instrument Sans"/>
                <a:ea typeface="Instrument Sans"/>
                <a:cs typeface="Instrument Sans"/>
                <a:sym typeface="Instrument Sans"/>
              </a:rPr>
              <a:t>on top</a:t>
            </a:r>
            <a:r>
              <a:rPr lang="en" sz="1200">
                <a:latin typeface="Instrument Sans"/>
                <a:ea typeface="Instrument Sans"/>
                <a:cs typeface="Instrument Sans"/>
                <a:sym typeface="Instrument Sans"/>
              </a:rPr>
              <a:t> of LangChain to solve its primary limitation. It allows you to create complex, stateful applications with </a:t>
            </a:r>
            <a:r>
              <a:rPr lang="en" sz="1200" b="1">
                <a:latin typeface="Instrument Sans"/>
                <a:ea typeface="Instrument Sans"/>
                <a:cs typeface="Instrument Sans"/>
                <a:sym typeface="Instrument Sans"/>
              </a:rPr>
              <a:t>cycles</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0" lvl="0" indent="0" algn="just" rtl="0">
              <a:lnSpc>
                <a:spcPct val="100000"/>
              </a:lnSpc>
              <a:spcBef>
                <a:spcPts val="1200"/>
              </a:spcBef>
              <a:spcAft>
                <a:spcPts val="0"/>
              </a:spcAft>
              <a:buNone/>
            </a:pPr>
            <a:r>
              <a:rPr lang="en" sz="1200">
                <a:latin typeface="Instrument Sans"/>
                <a:ea typeface="Instrument Sans"/>
                <a:cs typeface="Instrument Sans"/>
                <a:sym typeface="Instrument Sans"/>
              </a:rPr>
              <a:t>It lets you define your workflow as a graph, where each step is a "node" and the "edges" are the connections that determine the next step. This structure is essentially a </a:t>
            </a:r>
            <a:r>
              <a:rPr lang="en" sz="1200" b="1">
                <a:latin typeface="Instrument Sans"/>
                <a:ea typeface="Instrument Sans"/>
                <a:cs typeface="Instrument Sans"/>
                <a:sym typeface="Instrument Sans"/>
              </a:rPr>
              <a:t>state machine</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457200" lvl="0" indent="0" algn="just" rtl="0">
              <a:lnSpc>
                <a:spcPct val="100000"/>
              </a:lnSpc>
              <a:spcBef>
                <a:spcPts val="1200"/>
              </a:spcBef>
              <a:spcAft>
                <a:spcPts val="0"/>
              </a:spcAft>
              <a:buNone/>
            </a:pPr>
            <a:r>
              <a:rPr lang="en" sz="1200" b="1">
                <a:latin typeface="Instrument Sans"/>
                <a:ea typeface="Instrument Sans"/>
                <a:cs typeface="Instrument Sans"/>
                <a:sym typeface="Instrument Sans"/>
              </a:rPr>
              <a:t>Nodes:</a:t>
            </a:r>
            <a:r>
              <a:rPr lang="en" sz="1200">
                <a:latin typeface="Instrument Sans"/>
                <a:ea typeface="Instrument Sans"/>
                <a:cs typeface="Instrument Sans"/>
                <a:sym typeface="Instrument Sans"/>
              </a:rPr>
              <a:t> These are your functions or computation steps. A node can be a call to an LLM, a call to a tool (like a search engine), or any other piece of Python code. </a:t>
            </a:r>
            <a:r>
              <a:rPr lang="en" sz="1200" b="1">
                <a:latin typeface="Instrument Sans"/>
                <a:ea typeface="Instrument Sans"/>
                <a:cs typeface="Instrument Sans"/>
                <a:sym typeface="Instrument Sans"/>
              </a:rPr>
              <a:t>Examples:</a:t>
            </a:r>
            <a:r>
              <a:rPr lang="en" sz="1200">
                <a:latin typeface="Instrument Sans"/>
                <a:ea typeface="Instrument Sans"/>
                <a:cs typeface="Instrument Sans"/>
                <a:sym typeface="Instrument Sans"/>
              </a:rPr>
              <a:t> Any Python function, or a LangChain chain (</a:t>
            </a:r>
            <a:r>
              <a:rPr lang="en" sz="1200">
                <a:solidFill>
                  <a:srgbClr val="188038"/>
                </a:solidFill>
                <a:latin typeface="Instrument Sans"/>
                <a:ea typeface="Instrument Sans"/>
                <a:cs typeface="Instrument Sans"/>
                <a:sym typeface="Instrument Sans"/>
              </a:rPr>
              <a:t>Runnable</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457200" lvl="0" indent="0" algn="just" rtl="0">
              <a:lnSpc>
                <a:spcPct val="100000"/>
              </a:lnSpc>
              <a:spcBef>
                <a:spcPts val="1200"/>
              </a:spcBef>
              <a:spcAft>
                <a:spcPts val="0"/>
              </a:spcAft>
              <a:buNone/>
            </a:pPr>
            <a:r>
              <a:rPr lang="en" sz="1200" b="1">
                <a:latin typeface="Instrument Sans"/>
                <a:ea typeface="Instrument Sans"/>
                <a:cs typeface="Instrument Sans"/>
                <a:sym typeface="Instrument Sans"/>
              </a:rPr>
              <a:t>Edges:</a:t>
            </a:r>
            <a:r>
              <a:rPr lang="en" sz="1200">
                <a:latin typeface="Instrument Sans"/>
                <a:ea typeface="Instrument Sans"/>
                <a:cs typeface="Instrument Sans"/>
                <a:sym typeface="Instrument Sans"/>
              </a:rPr>
              <a:t> These are the paths that connect the nodes. You can create </a:t>
            </a:r>
            <a:r>
              <a:rPr lang="en" sz="1200" b="1">
                <a:latin typeface="Instrument Sans"/>
                <a:ea typeface="Instrument Sans"/>
                <a:cs typeface="Instrument Sans"/>
                <a:sym typeface="Instrument Sans"/>
              </a:rPr>
              <a:t>conditional edges</a:t>
            </a:r>
            <a:r>
              <a:rPr lang="en" sz="1200">
                <a:latin typeface="Instrument Sans"/>
                <a:ea typeface="Instrument Sans"/>
                <a:cs typeface="Instrument Sans"/>
                <a:sym typeface="Instrument Sans"/>
              </a:rPr>
              <a:t> that decide which node to go to next based on the result of the current node (e.g., "If the LLM needs a tool, go to the 'Tool' node. If not, go to the 'Final Answer' node.").</a:t>
            </a:r>
            <a:endParaRPr sz="1200">
              <a:latin typeface="Instrument Sans"/>
              <a:ea typeface="Instrument Sans"/>
              <a:cs typeface="Instrument Sans"/>
              <a:sym typeface="Instrument Sans"/>
            </a:endParaRPr>
          </a:p>
          <a:p>
            <a:pPr marL="457200" lvl="0" indent="0" algn="just" rtl="0">
              <a:lnSpc>
                <a:spcPct val="100000"/>
              </a:lnSpc>
              <a:spcBef>
                <a:spcPts val="1200"/>
              </a:spcBef>
              <a:spcAft>
                <a:spcPts val="0"/>
              </a:spcAft>
              <a:buNone/>
            </a:pPr>
            <a:r>
              <a:rPr lang="en" sz="1200" b="1">
                <a:latin typeface="Instrument Sans"/>
                <a:ea typeface="Instrument Sans"/>
                <a:cs typeface="Instrument Sans"/>
                <a:sym typeface="Instrument Sans"/>
              </a:rPr>
              <a:t>State(GraphState):</a:t>
            </a:r>
            <a:r>
              <a:rPr lang="en" sz="1200">
                <a:latin typeface="Instrument Sans"/>
                <a:ea typeface="Instrument Sans"/>
                <a:cs typeface="Instrument Sans"/>
                <a:sym typeface="Instrument Sans"/>
              </a:rPr>
              <a:t> It maintains a persistent "state" object that is passed between nodes, allowing the application to keep track of its memory, the conversation history, or the steps it has already taken. </a:t>
            </a:r>
            <a:r>
              <a:rPr lang="en" sz="1200" b="1">
                <a:latin typeface="Instrument Sans"/>
                <a:ea typeface="Instrument Sans"/>
                <a:cs typeface="Instrument Sans"/>
                <a:sym typeface="Instrument Sans"/>
              </a:rPr>
              <a:t>Examples:</a:t>
            </a:r>
            <a:r>
              <a:rPr lang="en" sz="1200">
                <a:latin typeface="Instrument Sans"/>
                <a:ea typeface="Instrument Sans"/>
                <a:cs typeface="Instrument Sans"/>
                <a:sym typeface="Instrument Sans"/>
              </a:rPr>
              <a:t> A </a:t>
            </a:r>
            <a:r>
              <a:rPr lang="en" sz="1200">
                <a:solidFill>
                  <a:srgbClr val="188038"/>
                </a:solidFill>
                <a:latin typeface="Instrument Sans"/>
                <a:ea typeface="Instrument Sans"/>
                <a:cs typeface="Instrument Sans"/>
                <a:sym typeface="Instrument Sans"/>
              </a:rPr>
              <a:t>TypedDict</a:t>
            </a:r>
            <a:r>
              <a:rPr lang="en" sz="1200">
                <a:latin typeface="Instrument Sans"/>
                <a:ea typeface="Instrument Sans"/>
                <a:cs typeface="Instrument Sans"/>
                <a:sym typeface="Instrument Sans"/>
              </a:rPr>
              <a:t> you define, like </a:t>
            </a:r>
            <a:r>
              <a:rPr lang="en" sz="1200">
                <a:solidFill>
                  <a:srgbClr val="188038"/>
                </a:solidFill>
                <a:latin typeface="Instrument Sans"/>
                <a:ea typeface="Instrument Sans"/>
                <a:cs typeface="Instrument Sans"/>
                <a:sym typeface="Instrument Sans"/>
              </a:rPr>
              <a:t>class AgentState(TypedDict): messages: Annotated[list, add_messages]</a:t>
            </a:r>
            <a:r>
              <a:rPr lang="en" sz="1200">
                <a:latin typeface="Instrument Sans"/>
                <a:ea typeface="Instrument Sans"/>
                <a:cs typeface="Instrument Sans"/>
                <a:sym typeface="Instrument Sans"/>
              </a:rPr>
              <a:t>.</a:t>
            </a:r>
            <a:endParaRPr sz="1200">
              <a:latin typeface="Instrument Sans"/>
              <a:ea typeface="Instrument Sans"/>
              <a:cs typeface="Instrument Sans"/>
              <a:sym typeface="Instrument Sans"/>
            </a:endParaRPr>
          </a:p>
          <a:p>
            <a:pPr marL="457200" lvl="0" indent="0" algn="just" rtl="0">
              <a:lnSpc>
                <a:spcPct val="100000"/>
              </a:lnSpc>
              <a:spcBef>
                <a:spcPts val="1200"/>
              </a:spcBef>
              <a:spcAft>
                <a:spcPts val="1200"/>
              </a:spcAft>
              <a:buNone/>
            </a:pPr>
            <a:r>
              <a:rPr lang="en" sz="1200" b="1">
                <a:latin typeface="Instrument Sans"/>
                <a:ea typeface="Instrument Sans"/>
                <a:cs typeface="Instrument Sans"/>
                <a:sym typeface="Instrument Sans"/>
              </a:rPr>
              <a:t>Checkpointers: </a:t>
            </a:r>
            <a:r>
              <a:rPr lang="en" sz="1200">
                <a:latin typeface="Instrument Sans"/>
                <a:ea typeface="Instrument Sans"/>
                <a:cs typeface="Instrument Sans"/>
                <a:sym typeface="Instrument Sans"/>
              </a:rPr>
              <a:t> The "save button." This component automatically saves the </a:t>
            </a:r>
            <a:r>
              <a:rPr lang="en" sz="1200" b="1">
                <a:latin typeface="Instrument Sans"/>
                <a:ea typeface="Instrument Sans"/>
                <a:cs typeface="Instrument Sans"/>
                <a:sym typeface="Instrument Sans"/>
              </a:rPr>
              <a:t>State</a:t>
            </a:r>
            <a:r>
              <a:rPr lang="en" sz="1200">
                <a:latin typeface="Instrument Sans"/>
                <a:ea typeface="Instrument Sans"/>
                <a:cs typeface="Instrument Sans"/>
                <a:sym typeface="Instrument Sans"/>
              </a:rPr>
              <a:t> after each step, allowing your agent to be paused, resumed, or rolled back. </a:t>
            </a:r>
            <a:r>
              <a:rPr lang="en" sz="1200" b="1">
                <a:latin typeface="Instrument Sans"/>
                <a:ea typeface="Instrument Sans"/>
                <a:cs typeface="Instrument Sans"/>
                <a:sym typeface="Instrument Sans"/>
              </a:rPr>
              <a:t>Examples:</a:t>
            </a:r>
            <a:r>
              <a:rPr lang="en" sz="1200">
                <a:latin typeface="Instrument Sans"/>
                <a:ea typeface="Instrument Sans"/>
                <a:cs typeface="Instrument Sans"/>
                <a:sym typeface="Instrument Sans"/>
              </a:rPr>
              <a:t> </a:t>
            </a:r>
            <a:r>
              <a:rPr lang="en" sz="1200">
                <a:solidFill>
                  <a:srgbClr val="188038"/>
                </a:solidFill>
                <a:latin typeface="Instrument Sans"/>
                <a:ea typeface="Instrument Sans"/>
                <a:cs typeface="Instrument Sans"/>
                <a:sym typeface="Instrument Sans"/>
              </a:rPr>
              <a:t>MemorySaver</a:t>
            </a:r>
            <a:r>
              <a:rPr lang="en" sz="1200">
                <a:latin typeface="Instrument Sans"/>
                <a:ea typeface="Instrument Sans"/>
                <a:cs typeface="Instrument Sans"/>
                <a:sym typeface="Instrument Sans"/>
              </a:rPr>
              <a:t> (for in-memory) or integrations with databases like </a:t>
            </a:r>
            <a:r>
              <a:rPr lang="en" sz="1200">
                <a:solidFill>
                  <a:srgbClr val="188038"/>
                </a:solidFill>
                <a:latin typeface="Instrument Sans"/>
                <a:ea typeface="Instrument Sans"/>
                <a:cs typeface="Instrument Sans"/>
                <a:sym typeface="Instrument Sans"/>
              </a:rPr>
              <a:t>SqliteSaver</a:t>
            </a:r>
            <a:r>
              <a:rPr lang="en" sz="1200">
                <a:latin typeface="Instrument Sans"/>
                <a:ea typeface="Instrument Sans"/>
                <a:cs typeface="Instrument Sans"/>
                <a:sym typeface="Instrument Sans"/>
              </a:rPr>
              <a:t> or </a:t>
            </a:r>
            <a:r>
              <a:rPr lang="en" sz="1200">
                <a:solidFill>
                  <a:srgbClr val="188038"/>
                </a:solidFill>
                <a:latin typeface="Instrument Sans"/>
                <a:ea typeface="Instrument Sans"/>
                <a:cs typeface="Instrument Sans"/>
                <a:sym typeface="Instrument Sans"/>
              </a:rPr>
              <a:t>RedisSaver</a:t>
            </a:r>
            <a:r>
              <a:rPr lang="en" sz="1200">
                <a:latin typeface="Instrument Sans"/>
                <a:ea typeface="Instrument Sans"/>
                <a:cs typeface="Instrument Sans"/>
                <a:sym typeface="Instrument Sans"/>
              </a:rPr>
              <a:t>.</a:t>
            </a:r>
            <a:endParaRPr sz="1200">
              <a:solidFill>
                <a:schemeClr val="lt1"/>
              </a:solidFill>
              <a:latin typeface="Instrument Sans"/>
              <a:ea typeface="Instrument Sans"/>
              <a:cs typeface="Instrument Sans"/>
              <a:sym typeface="Instrument Sans"/>
            </a:endParaRPr>
          </a:p>
        </p:txBody>
      </p:sp>
      <p:pic>
        <p:nvPicPr>
          <p:cNvPr id="628" name="Google Shape;628;p71"/>
          <p:cNvPicPr preferRelativeResize="0"/>
          <p:nvPr/>
        </p:nvPicPr>
        <p:blipFill rotWithShape="1">
          <a:blip r:embed="rId3">
            <a:alphaModFix/>
          </a:blip>
          <a:srcRect l="80016"/>
          <a:stretch/>
        </p:blipFill>
        <p:spPr>
          <a:xfrm>
            <a:off x="7632825" y="-22700"/>
            <a:ext cx="1583949" cy="52790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p:nvPr/>
        </p:nvSpPr>
        <p:spPr>
          <a:xfrm>
            <a:off x="437925" y="375904"/>
            <a:ext cx="603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1B1C1D"/>
                </a:solidFill>
                <a:latin typeface="Instrument Sans Medium"/>
                <a:ea typeface="Instrument Sans Medium"/>
                <a:cs typeface="Instrument Sans Medium"/>
                <a:sym typeface="Instrument Sans Medium"/>
              </a:rPr>
              <a:t>The Journey : From </a:t>
            </a:r>
            <a:r>
              <a:rPr lang="en" sz="2000">
                <a:solidFill>
                  <a:srgbClr val="1B1C1D"/>
                </a:solidFill>
                <a:highlight>
                  <a:schemeClr val="accent1"/>
                </a:highlight>
                <a:latin typeface="Instrument Sans Medium"/>
                <a:ea typeface="Instrument Sans Medium"/>
                <a:cs typeface="Instrument Sans Medium"/>
                <a:sym typeface="Instrument Sans Medium"/>
              </a:rPr>
              <a:t>Chatbots to Agents</a:t>
            </a:r>
            <a:endParaRPr sz="2000">
              <a:highlight>
                <a:schemeClr val="accent1"/>
              </a:highlight>
              <a:latin typeface="Instrument Sans Medium"/>
              <a:ea typeface="Instrument Sans Medium"/>
              <a:cs typeface="Instrument Sans Medium"/>
              <a:sym typeface="Instrument Sans Medium"/>
            </a:endParaRPr>
          </a:p>
        </p:txBody>
      </p:sp>
      <p:pic>
        <p:nvPicPr>
          <p:cNvPr id="634" name="Google Shape;634;p72"/>
          <p:cNvPicPr preferRelativeResize="0"/>
          <p:nvPr/>
        </p:nvPicPr>
        <p:blipFill rotWithShape="1">
          <a:blip r:embed="rId3">
            <a:alphaModFix/>
          </a:blip>
          <a:srcRect t="37464" b="37373"/>
          <a:stretch/>
        </p:blipFill>
        <p:spPr>
          <a:xfrm>
            <a:off x="766650" y="757310"/>
            <a:ext cx="7451049" cy="1874852"/>
          </a:xfrm>
          <a:prstGeom prst="rect">
            <a:avLst/>
          </a:prstGeom>
          <a:noFill/>
          <a:ln>
            <a:noFill/>
          </a:ln>
        </p:spPr>
      </p:pic>
      <p:pic>
        <p:nvPicPr>
          <p:cNvPr id="635" name="Google Shape;635;p72"/>
          <p:cNvPicPr preferRelativeResize="0"/>
          <p:nvPr/>
        </p:nvPicPr>
        <p:blipFill>
          <a:blip r:embed="rId4">
            <a:alphaModFix/>
          </a:blip>
          <a:stretch>
            <a:fillRect/>
          </a:stretch>
        </p:blipFill>
        <p:spPr>
          <a:xfrm>
            <a:off x="8470231" y="106105"/>
            <a:ext cx="527650" cy="636125"/>
          </a:xfrm>
          <a:prstGeom prst="rect">
            <a:avLst/>
          </a:prstGeom>
          <a:noFill/>
          <a:ln>
            <a:noFill/>
          </a:ln>
        </p:spPr>
      </p:pic>
      <p:pic>
        <p:nvPicPr>
          <p:cNvPr id="636" name="Google Shape;636;p72"/>
          <p:cNvPicPr preferRelativeResize="0"/>
          <p:nvPr/>
        </p:nvPicPr>
        <p:blipFill>
          <a:blip r:embed="rId5">
            <a:alphaModFix/>
          </a:blip>
          <a:stretch>
            <a:fillRect/>
          </a:stretch>
        </p:blipFill>
        <p:spPr>
          <a:xfrm>
            <a:off x="366638" y="2571747"/>
            <a:ext cx="3166773" cy="2432547"/>
          </a:xfrm>
          <a:prstGeom prst="rect">
            <a:avLst/>
          </a:prstGeom>
          <a:noFill/>
          <a:ln>
            <a:noFill/>
          </a:ln>
        </p:spPr>
      </p:pic>
      <p:pic>
        <p:nvPicPr>
          <p:cNvPr id="637" name="Google Shape;637;p72"/>
          <p:cNvPicPr preferRelativeResize="0"/>
          <p:nvPr/>
        </p:nvPicPr>
        <p:blipFill>
          <a:blip r:embed="rId6">
            <a:alphaModFix/>
          </a:blip>
          <a:stretch>
            <a:fillRect/>
          </a:stretch>
        </p:blipFill>
        <p:spPr>
          <a:xfrm>
            <a:off x="3624257" y="2571746"/>
            <a:ext cx="2432549" cy="2432549"/>
          </a:xfrm>
          <a:prstGeom prst="rect">
            <a:avLst/>
          </a:prstGeom>
          <a:noFill/>
          <a:ln>
            <a:noFill/>
          </a:ln>
        </p:spPr>
      </p:pic>
      <p:pic>
        <p:nvPicPr>
          <p:cNvPr id="638" name="Google Shape;638;p72"/>
          <p:cNvPicPr preferRelativeResize="0"/>
          <p:nvPr/>
        </p:nvPicPr>
        <p:blipFill>
          <a:blip r:embed="rId7">
            <a:alphaModFix/>
          </a:blip>
          <a:stretch>
            <a:fillRect/>
          </a:stretch>
        </p:blipFill>
        <p:spPr>
          <a:xfrm>
            <a:off x="6161512" y="2571746"/>
            <a:ext cx="2615851" cy="24325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3"/>
          <p:cNvSpPr txBox="1">
            <a:spLocks noGrp="1"/>
          </p:cNvSpPr>
          <p:nvPr>
            <p:ph type="body" idx="1"/>
          </p:nvPr>
        </p:nvSpPr>
        <p:spPr>
          <a:xfrm>
            <a:off x="481550" y="1302988"/>
            <a:ext cx="5385000" cy="63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
                <a:solidFill>
                  <a:srgbClr val="1B1C1D"/>
                </a:solidFill>
                <a:latin typeface="Times New Roman"/>
                <a:ea typeface="Times New Roman"/>
                <a:cs typeface="Times New Roman"/>
                <a:sym typeface="Times New Roman"/>
              </a:rPr>
              <a:t>AI Research &amp; Insight Agent : A multi-agent system that plans, retrieves, analyzes, and reports insights.</a:t>
            </a:r>
            <a:endParaRPr sz="1200">
              <a:solidFill>
                <a:srgbClr val="1B1C1D"/>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1B1C1D"/>
              </a:solidFill>
              <a:latin typeface="Times New Roman"/>
              <a:ea typeface="Times New Roman"/>
              <a:cs typeface="Times New Roman"/>
              <a:sym typeface="Times New Roman"/>
            </a:endParaRPr>
          </a:p>
        </p:txBody>
      </p:sp>
      <p:sp>
        <p:nvSpPr>
          <p:cNvPr id="644" name="Google Shape;644;p73"/>
          <p:cNvSpPr txBox="1">
            <a:spLocks noGrp="1"/>
          </p:cNvSpPr>
          <p:nvPr>
            <p:ph type="title"/>
          </p:nvPr>
        </p:nvSpPr>
        <p:spPr>
          <a:xfrm>
            <a:off x="284700" y="251550"/>
            <a:ext cx="57993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B1C1D"/>
                </a:solidFill>
              </a:rPr>
              <a:t>Capstone Project </a:t>
            </a:r>
            <a:endParaRPr sz="2000"/>
          </a:p>
        </p:txBody>
      </p:sp>
      <p:sp>
        <p:nvSpPr>
          <p:cNvPr id="645" name="Google Shape;645;p73"/>
          <p:cNvSpPr txBox="1"/>
          <p:nvPr/>
        </p:nvSpPr>
        <p:spPr>
          <a:xfrm>
            <a:off x="410981" y="1757763"/>
            <a:ext cx="3070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rgbClr val="1B1C1D"/>
                </a:solidFill>
                <a:latin typeface="Times New Roman"/>
                <a:ea typeface="Times New Roman"/>
                <a:cs typeface="Times New Roman"/>
                <a:sym typeface="Times New Roman"/>
              </a:rPr>
              <a:t>Project Link:</a:t>
            </a:r>
            <a:endParaRPr sz="1200" dirty="0">
              <a:solidFill>
                <a:srgbClr val="1B1C1D"/>
              </a:solidFill>
              <a:latin typeface="Times New Roman"/>
              <a:ea typeface="Times New Roman"/>
              <a:cs typeface="Times New Roman"/>
              <a:sym typeface="Times New Roman"/>
            </a:endParaRPr>
          </a:p>
        </p:txBody>
      </p:sp>
      <p:sp>
        <p:nvSpPr>
          <p:cNvPr id="647" name="Google Shape;647;p73"/>
          <p:cNvSpPr txBox="1"/>
          <p:nvPr/>
        </p:nvSpPr>
        <p:spPr>
          <a:xfrm>
            <a:off x="446231" y="25717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rgbClr val="1B1C1D"/>
                </a:solidFill>
                <a:latin typeface="Times New Roman"/>
                <a:ea typeface="Times New Roman"/>
                <a:cs typeface="Times New Roman"/>
                <a:sym typeface="Times New Roman"/>
              </a:rPr>
              <a:t>Hands-On: Building the Multi-Agent Crew</a:t>
            </a:r>
            <a:endParaRPr dirty="0"/>
          </a:p>
        </p:txBody>
      </p:sp>
      <p:pic>
        <p:nvPicPr>
          <p:cNvPr id="648" name="Google Shape;648;p73"/>
          <p:cNvPicPr preferRelativeResize="0"/>
          <p:nvPr/>
        </p:nvPicPr>
        <p:blipFill rotWithShape="1">
          <a:blip r:embed="rId3">
            <a:alphaModFix/>
          </a:blip>
          <a:srcRect l="7876"/>
          <a:stretch/>
        </p:blipFill>
        <p:spPr>
          <a:xfrm>
            <a:off x="5866550" y="0"/>
            <a:ext cx="3251699" cy="5143501"/>
          </a:xfrm>
          <a:prstGeom prst="rect">
            <a:avLst/>
          </a:prstGeom>
          <a:noFill/>
          <a:ln>
            <a:noFill/>
          </a:ln>
        </p:spPr>
      </p:pic>
      <p:sp>
        <p:nvSpPr>
          <p:cNvPr id="649" name="Google Shape;649;p73"/>
          <p:cNvSpPr txBox="1"/>
          <p:nvPr/>
        </p:nvSpPr>
        <p:spPr>
          <a:xfrm>
            <a:off x="410975" y="777275"/>
            <a:ext cx="4296000" cy="4464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000" b="1">
                <a:solidFill>
                  <a:srgbClr val="1B1C1D"/>
                </a:solidFill>
                <a:latin typeface="Instrument Sans"/>
                <a:ea typeface="Instrument Sans"/>
                <a:cs typeface="Instrument Sans"/>
                <a:sym typeface="Instrument Sans"/>
              </a:rPr>
              <a:t>AI Research &amp; Insight Agent</a:t>
            </a:r>
            <a:endParaRPr sz="2000">
              <a:solidFill>
                <a:schemeClr val="lt1"/>
              </a:solidFill>
              <a:latin typeface="Instrument Sans Medium"/>
              <a:ea typeface="Instrument Sans Medium"/>
              <a:cs typeface="Instrument Sans Medium"/>
              <a:sym typeface="Instrument Sans Medium"/>
            </a:endParaRPr>
          </a:p>
        </p:txBody>
      </p:sp>
      <p:sp>
        <p:nvSpPr>
          <p:cNvPr id="3" name="TextBox 2">
            <a:extLst>
              <a:ext uri="{FF2B5EF4-FFF2-40B4-BE49-F238E27FC236}">
                <a16:creationId xmlns:a16="http://schemas.microsoft.com/office/drawing/2014/main" id="{B26108BF-74F2-230D-5205-B02B55B5383A}"/>
              </a:ext>
            </a:extLst>
          </p:cNvPr>
          <p:cNvSpPr txBox="1"/>
          <p:nvPr/>
        </p:nvSpPr>
        <p:spPr>
          <a:xfrm>
            <a:off x="1336431" y="1833118"/>
            <a:ext cx="4326090" cy="461665"/>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https://github.com/VigneshMoovendhan/BBxSYNC25/tree/main/langgraph/10_multi_agent_architecture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4"/>
          <p:cNvSpPr txBox="1">
            <a:spLocks noGrp="1"/>
          </p:cNvSpPr>
          <p:nvPr>
            <p:ph type="title"/>
          </p:nvPr>
        </p:nvSpPr>
        <p:spPr>
          <a:xfrm>
            <a:off x="321910" y="251554"/>
            <a:ext cx="50469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solidFill>
                  <a:srgbClr val="1B1C1D"/>
                </a:solidFill>
              </a:rPr>
              <a:t>Control, Feedback &amp; Recovery</a:t>
            </a:r>
            <a:endParaRPr sz="2000"/>
          </a:p>
        </p:txBody>
      </p:sp>
      <p:pic>
        <p:nvPicPr>
          <p:cNvPr id="655" name="Google Shape;655;p74"/>
          <p:cNvPicPr preferRelativeResize="0"/>
          <p:nvPr/>
        </p:nvPicPr>
        <p:blipFill rotWithShape="1">
          <a:blip r:embed="rId3">
            <a:alphaModFix/>
          </a:blip>
          <a:srcRect l="4525" t="14991" r="5852" b="5479"/>
          <a:stretch/>
        </p:blipFill>
        <p:spPr>
          <a:xfrm>
            <a:off x="1753799" y="3316405"/>
            <a:ext cx="5451750" cy="1730925"/>
          </a:xfrm>
          <a:prstGeom prst="rect">
            <a:avLst/>
          </a:prstGeom>
          <a:noFill/>
          <a:ln>
            <a:noFill/>
          </a:ln>
        </p:spPr>
      </p:pic>
      <p:sp>
        <p:nvSpPr>
          <p:cNvPr id="656" name="Google Shape;656;p74"/>
          <p:cNvSpPr txBox="1"/>
          <p:nvPr/>
        </p:nvSpPr>
        <p:spPr>
          <a:xfrm>
            <a:off x="449146" y="1403735"/>
            <a:ext cx="8254200" cy="2068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b="1">
                <a:solidFill>
                  <a:srgbClr val="1B1C1D"/>
                </a:solidFill>
                <a:latin typeface="Instrument Sans"/>
                <a:ea typeface="Instrument Sans"/>
                <a:cs typeface="Instrument Sans"/>
                <a:sym typeface="Instrument Sans"/>
              </a:rPr>
              <a:t>Human-in-the-Loop (HITL) Checkpoints : </a:t>
            </a:r>
            <a:r>
              <a:rPr lang="en" sz="1200">
                <a:solidFill>
                  <a:srgbClr val="1B1C1D"/>
                </a:solidFill>
                <a:latin typeface="Instrument Sans"/>
                <a:ea typeface="Instrument Sans"/>
                <a:cs typeface="Instrument Sans"/>
                <a:sym typeface="Instrument Sans"/>
              </a:rPr>
              <a:t>This is a "pause button" for your agent. You define a set of actions that are too sensitive for the AI to execute on its own. Instead of </a:t>
            </a:r>
            <a:r>
              <a:rPr lang="en" sz="1200" i="1">
                <a:solidFill>
                  <a:srgbClr val="1B1C1D"/>
                </a:solidFill>
                <a:latin typeface="Instrument Sans"/>
                <a:ea typeface="Instrument Sans"/>
                <a:cs typeface="Instrument Sans"/>
                <a:sym typeface="Instrument Sans"/>
              </a:rPr>
              <a:t>acting</a:t>
            </a:r>
            <a:r>
              <a:rPr lang="en" sz="1200">
                <a:solidFill>
                  <a:srgbClr val="1B1C1D"/>
                </a:solidFill>
                <a:latin typeface="Instrument Sans"/>
                <a:ea typeface="Instrument Sans"/>
                <a:cs typeface="Instrument Sans"/>
                <a:sym typeface="Instrument Sans"/>
              </a:rPr>
              <a:t>, the agent </a:t>
            </a:r>
            <a:r>
              <a:rPr lang="en" sz="1200" i="1">
                <a:solidFill>
                  <a:srgbClr val="1B1C1D"/>
                </a:solidFill>
                <a:latin typeface="Instrument Sans"/>
                <a:ea typeface="Instrument Sans"/>
                <a:cs typeface="Instrument Sans"/>
                <a:sym typeface="Instrument Sans"/>
              </a:rPr>
              <a:t>proposes</a:t>
            </a:r>
            <a:r>
              <a:rPr lang="en" sz="1200">
                <a:solidFill>
                  <a:srgbClr val="1B1C1D"/>
                </a:solidFill>
                <a:latin typeface="Instrument Sans"/>
                <a:ea typeface="Instrument Sans"/>
                <a:cs typeface="Instrument Sans"/>
                <a:sym typeface="Instrument Sans"/>
              </a:rPr>
              <a:t> the action and waits for a human to approve or deny it.</a:t>
            </a:r>
            <a:endParaRPr sz="1200">
              <a:solidFill>
                <a:srgbClr val="1B1C1D"/>
              </a:solidFill>
              <a:latin typeface="Instrument Sans"/>
              <a:ea typeface="Instrument Sans"/>
              <a:cs typeface="Instrument Sans"/>
              <a:sym typeface="Instrument Sans"/>
            </a:endParaRPr>
          </a:p>
          <a:p>
            <a:pPr marL="0" lvl="0" indent="0" algn="just" rtl="0">
              <a:lnSpc>
                <a:spcPct val="115000"/>
              </a:lnSpc>
              <a:spcBef>
                <a:spcPts val="0"/>
              </a:spcBef>
              <a:spcAft>
                <a:spcPts val="0"/>
              </a:spcAft>
              <a:buNone/>
            </a:pPr>
            <a:r>
              <a:rPr lang="en" sz="1200" b="1">
                <a:solidFill>
                  <a:srgbClr val="1B1C1D"/>
                </a:solidFill>
                <a:latin typeface="Instrument Sans"/>
                <a:ea typeface="Instrument Sans"/>
                <a:cs typeface="Instrument Sans"/>
                <a:sym typeface="Instrument Sans"/>
              </a:rPr>
              <a:t>Error Nodes (Graceful Recovery) : </a:t>
            </a:r>
            <a:r>
              <a:rPr lang="en" sz="1200">
                <a:solidFill>
                  <a:srgbClr val="1B1C1D"/>
                </a:solidFill>
                <a:latin typeface="Instrument Sans"/>
                <a:ea typeface="Instrument Sans"/>
                <a:cs typeface="Instrument Sans"/>
                <a:sym typeface="Instrument Sans"/>
              </a:rPr>
              <a:t>This is the agent's ability to handle failure without crashing. In traditional programming, an unhandled exception stops the entire program. In an agentic workflow, an exception should be just another piece of information to learn from.</a:t>
            </a:r>
            <a:endParaRPr sz="1200">
              <a:solidFill>
                <a:srgbClr val="1B1C1D"/>
              </a:solidFill>
              <a:latin typeface="Instrument Sans"/>
              <a:ea typeface="Instrument Sans"/>
              <a:cs typeface="Instrument Sans"/>
              <a:sym typeface="Instrument Sans"/>
            </a:endParaRPr>
          </a:p>
          <a:p>
            <a:pPr marL="0" lvl="0" indent="0" algn="just" rtl="0">
              <a:lnSpc>
                <a:spcPct val="115000"/>
              </a:lnSpc>
              <a:spcBef>
                <a:spcPts val="0"/>
              </a:spcBef>
              <a:spcAft>
                <a:spcPts val="0"/>
              </a:spcAft>
              <a:buNone/>
            </a:pPr>
            <a:r>
              <a:rPr lang="en" sz="1200" b="1">
                <a:solidFill>
                  <a:srgbClr val="1B1C1D"/>
                </a:solidFill>
                <a:latin typeface="Instrument Sans"/>
                <a:ea typeface="Instrument Sans"/>
                <a:cs typeface="Instrument Sans"/>
                <a:sym typeface="Instrument Sans"/>
              </a:rPr>
              <a:t>Transparent Logs (Chain-of-Thought Auditing) : </a:t>
            </a:r>
            <a:r>
              <a:rPr lang="en" sz="1200">
                <a:solidFill>
                  <a:srgbClr val="1B1C1D"/>
                </a:solidFill>
                <a:latin typeface="Instrument Sans"/>
                <a:ea typeface="Instrument Sans"/>
                <a:cs typeface="Instrument Sans"/>
                <a:sym typeface="Instrument Sans"/>
              </a:rPr>
              <a:t>This is the "glass box" that lets you see </a:t>
            </a:r>
            <a:r>
              <a:rPr lang="en" sz="1200" i="1">
                <a:solidFill>
                  <a:srgbClr val="1B1C1D"/>
                </a:solidFill>
                <a:latin typeface="Instrument Sans"/>
                <a:ea typeface="Instrument Sans"/>
                <a:cs typeface="Instrument Sans"/>
                <a:sym typeface="Instrument Sans"/>
              </a:rPr>
              <a:t>exactly</a:t>
            </a:r>
            <a:r>
              <a:rPr lang="en" sz="1200">
                <a:solidFill>
                  <a:srgbClr val="1B1C1D"/>
                </a:solidFill>
                <a:latin typeface="Instrument Sans"/>
                <a:ea typeface="Instrument Sans"/>
                <a:cs typeface="Instrument Sans"/>
                <a:sym typeface="Instrument Sans"/>
              </a:rPr>
              <a:t> how an agent arrived at a decision. It's a complete, step-by-step trace of the agent's internal monologue, tool calls, and observations.</a:t>
            </a:r>
            <a:endParaRPr sz="1200" b="1">
              <a:solidFill>
                <a:srgbClr val="1B1C1D"/>
              </a:solidFill>
              <a:latin typeface="Instrument Sans"/>
              <a:ea typeface="Instrument Sans"/>
              <a:cs typeface="Instrument Sans"/>
              <a:sym typeface="Instrument Sans"/>
            </a:endParaRPr>
          </a:p>
        </p:txBody>
      </p:sp>
      <p:sp>
        <p:nvSpPr>
          <p:cNvPr id="657" name="Google Shape;657;p74"/>
          <p:cNvSpPr txBox="1"/>
          <p:nvPr/>
        </p:nvSpPr>
        <p:spPr>
          <a:xfrm>
            <a:off x="449146" y="711910"/>
            <a:ext cx="8573700" cy="1083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a:latin typeface="Instrument Sans"/>
                <a:ea typeface="Instrument Sans"/>
                <a:cs typeface="Instrument Sans"/>
                <a:sym typeface="Instrument Sans"/>
              </a:rPr>
              <a:t>An autonomous agent is a powerful tool, but an </a:t>
            </a:r>
            <a:r>
              <a:rPr lang="en" sz="1200" i="1">
                <a:latin typeface="Instrument Sans"/>
                <a:ea typeface="Instrument Sans"/>
                <a:cs typeface="Instrument Sans"/>
                <a:sym typeface="Instrument Sans"/>
              </a:rPr>
              <a:t>unpredictable</a:t>
            </a:r>
            <a:r>
              <a:rPr lang="en" sz="1200">
                <a:latin typeface="Instrument Sans"/>
                <a:ea typeface="Instrument Sans"/>
                <a:cs typeface="Instrument Sans"/>
                <a:sym typeface="Instrument Sans"/>
              </a:rPr>
              <a:t> one is a massive liability.</a:t>
            </a:r>
            <a:endParaRPr sz="1200">
              <a:latin typeface="Instrument Sans"/>
              <a:ea typeface="Instrument Sans"/>
              <a:cs typeface="Instrument Sans"/>
              <a:sym typeface="Instrument Sans"/>
            </a:endParaRPr>
          </a:p>
          <a:p>
            <a:pPr marL="0" marR="381000" lvl="0" indent="0" algn="just" rtl="0">
              <a:lnSpc>
                <a:spcPct val="115000"/>
              </a:lnSpc>
              <a:spcBef>
                <a:spcPts val="0"/>
              </a:spcBef>
              <a:spcAft>
                <a:spcPts val="0"/>
              </a:spcAft>
              <a:buNone/>
            </a:pPr>
            <a:r>
              <a:rPr lang="en" sz="1200">
                <a:solidFill>
                  <a:srgbClr val="1B1C1D"/>
                </a:solidFill>
                <a:latin typeface="Instrument Sans"/>
                <a:ea typeface="Instrument Sans"/>
                <a:cs typeface="Instrument Sans"/>
                <a:sym typeface="Instrument Sans"/>
              </a:rPr>
              <a:t>Three mechanisms (Control, Feedback, and Recovery) that move an agent from a "cool demo" to a "mission-critical" system.</a:t>
            </a:r>
            <a:endParaRPr sz="1200">
              <a:solidFill>
                <a:srgbClr val="1B1C1D"/>
              </a:solidFill>
              <a:latin typeface="Instrument Sans"/>
              <a:ea typeface="Instrument Sans"/>
              <a:cs typeface="Instrument Sans"/>
              <a:sym typeface="Instrument Sans"/>
            </a:endParaRPr>
          </a:p>
          <a:p>
            <a:pPr marL="0" lvl="0" indent="0" algn="just" rtl="0">
              <a:lnSpc>
                <a:spcPct val="115000"/>
              </a:lnSpc>
              <a:spcBef>
                <a:spcPts val="600"/>
              </a:spcBef>
              <a:spcAft>
                <a:spcPts val="0"/>
              </a:spcAft>
              <a:buNone/>
            </a:pPr>
            <a:endParaRPr sz="1200">
              <a:solidFill>
                <a:schemeClr val="lt1"/>
              </a:solidFill>
              <a:latin typeface="Instrument Sans"/>
              <a:ea typeface="Instrument Sans"/>
              <a:cs typeface="Instrument Sans"/>
              <a:sym typeface="Instrument Sans"/>
            </a:endParaRPr>
          </a:p>
        </p:txBody>
      </p:sp>
      <p:pic>
        <p:nvPicPr>
          <p:cNvPr id="658" name="Google Shape;658;p74"/>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5"/>
          <p:cNvSpPr txBox="1"/>
          <p:nvPr/>
        </p:nvSpPr>
        <p:spPr>
          <a:xfrm>
            <a:off x="3585375" y="286200"/>
            <a:ext cx="4928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000">
                <a:highlight>
                  <a:schemeClr val="accent1"/>
                </a:highlight>
                <a:latin typeface="Instrument Sans Medium"/>
                <a:ea typeface="Instrument Sans Medium"/>
                <a:cs typeface="Instrument Sans Medium"/>
                <a:sym typeface="Instrument Sans Medium"/>
              </a:rPr>
              <a:t>Responsible Agentic Systems</a:t>
            </a:r>
            <a:r>
              <a:rPr lang="en" sz="2000">
                <a:latin typeface="Instrument Sans Medium"/>
                <a:ea typeface="Instrument Sans Medium"/>
                <a:cs typeface="Instrument Sans Medium"/>
                <a:sym typeface="Instrument Sans Medium"/>
              </a:rPr>
              <a:t> have</a:t>
            </a:r>
            <a:endParaRPr sz="1100">
              <a:latin typeface="Instrument Sans"/>
              <a:ea typeface="Instrument Sans"/>
              <a:cs typeface="Instrument Sans"/>
              <a:sym typeface="Instrument Sans"/>
            </a:endParaRPr>
          </a:p>
        </p:txBody>
      </p:sp>
      <p:pic>
        <p:nvPicPr>
          <p:cNvPr id="664" name="Google Shape;664;p75"/>
          <p:cNvPicPr preferRelativeResize="0"/>
          <p:nvPr/>
        </p:nvPicPr>
        <p:blipFill>
          <a:blip r:embed="rId3">
            <a:alphaModFix/>
          </a:blip>
          <a:stretch>
            <a:fillRect/>
          </a:stretch>
        </p:blipFill>
        <p:spPr>
          <a:xfrm>
            <a:off x="0" y="-1754"/>
            <a:ext cx="3429001" cy="5143501"/>
          </a:xfrm>
          <a:prstGeom prst="rect">
            <a:avLst/>
          </a:prstGeom>
          <a:noFill/>
          <a:ln>
            <a:noFill/>
          </a:ln>
        </p:spPr>
      </p:pic>
      <p:sp>
        <p:nvSpPr>
          <p:cNvPr id="665" name="Google Shape;665;p75"/>
          <p:cNvSpPr txBox="1"/>
          <p:nvPr/>
        </p:nvSpPr>
        <p:spPr>
          <a:xfrm>
            <a:off x="3685825" y="839925"/>
            <a:ext cx="4796700" cy="2068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Transparent Reasoning:</a:t>
            </a:r>
            <a:r>
              <a:rPr lang="en" sz="1200">
                <a:latin typeface="Instrument Sans"/>
                <a:ea typeface="Instrument Sans"/>
                <a:cs typeface="Instrument Sans"/>
                <a:sym typeface="Instrument Sans"/>
              </a:rPr>
              <a:t> Provide clear logs of the agent's thought process.</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Controlled Execution:</a:t>
            </a:r>
            <a:r>
              <a:rPr lang="en" sz="1200">
                <a:latin typeface="Instrument Sans"/>
                <a:ea typeface="Instrument Sans"/>
                <a:cs typeface="Instrument Sans"/>
                <a:sym typeface="Instrument Sans"/>
              </a:rPr>
              <a:t> Use sandboxing to limit what tools can do.</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Human-in-the-Loop (HITL):</a:t>
            </a:r>
            <a:r>
              <a:rPr lang="en" sz="1200">
                <a:latin typeface="Instrument Sans"/>
                <a:ea typeface="Instrument Sans"/>
                <a:cs typeface="Instrument Sans"/>
                <a:sym typeface="Instrument Sans"/>
              </a:rPr>
              <a:t> Require user confirmation for critical actions.</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Safety Limits:</a:t>
            </a:r>
            <a:r>
              <a:rPr lang="en" sz="1200">
                <a:latin typeface="Instrument Sans"/>
                <a:ea typeface="Instrument Sans"/>
                <a:cs typeface="Instrument Sans"/>
                <a:sym typeface="Instrument Sans"/>
              </a:rPr>
              <a:t> Implement rate limits to prevent abuse or errors.</a:t>
            </a:r>
            <a:endParaRPr sz="1200">
              <a:latin typeface="Instrument Sans"/>
              <a:ea typeface="Instrument Sans"/>
              <a:cs typeface="Instrument Sans"/>
              <a:sym typeface="Instrument Sans"/>
            </a:endParaRPr>
          </a:p>
          <a:p>
            <a:pPr marL="457200" lvl="0" indent="-304800" algn="l" rtl="0">
              <a:lnSpc>
                <a:spcPct val="115000"/>
              </a:lnSpc>
              <a:spcBef>
                <a:spcPts val="0"/>
              </a:spcBef>
              <a:spcAft>
                <a:spcPts val="0"/>
              </a:spcAft>
              <a:buSzPts val="1200"/>
              <a:buChar char="●"/>
            </a:pPr>
            <a:r>
              <a:rPr lang="en" sz="1200" b="1">
                <a:latin typeface="Instrument Sans"/>
                <a:ea typeface="Instrument Sans"/>
                <a:cs typeface="Instrument Sans"/>
                <a:sym typeface="Instrument Sans"/>
              </a:rPr>
              <a:t>Clear Policies:</a:t>
            </a:r>
            <a:r>
              <a:rPr lang="en" sz="1200">
                <a:latin typeface="Instrument Sans"/>
                <a:ea typeface="Instrument Sans"/>
                <a:cs typeface="Instrument Sans"/>
                <a:sym typeface="Instrument Sans"/>
              </a:rPr>
              <a:t> Maintain a transparent data retention policy.</a:t>
            </a:r>
            <a:endParaRPr sz="1200">
              <a:latin typeface="Instrument Sans"/>
              <a:ea typeface="Instrument Sans"/>
              <a:cs typeface="Instrument Sans"/>
              <a:sym typeface="Instrument Sans"/>
            </a:endParaRPr>
          </a:p>
        </p:txBody>
      </p:sp>
      <p:pic>
        <p:nvPicPr>
          <p:cNvPr id="666" name="Google Shape;666;p75"/>
          <p:cNvPicPr preferRelativeResize="0"/>
          <p:nvPr/>
        </p:nvPicPr>
        <p:blipFill>
          <a:blip r:embed="rId4">
            <a:alphaModFix/>
          </a:blip>
          <a:stretch>
            <a:fillRect/>
          </a:stretch>
        </p:blipFill>
        <p:spPr>
          <a:xfrm>
            <a:off x="8470231" y="106105"/>
            <a:ext cx="527650" cy="636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6"/>
          <p:cNvSpPr txBox="1">
            <a:spLocks noGrp="1"/>
          </p:cNvSpPr>
          <p:nvPr>
            <p:ph type="title"/>
          </p:nvPr>
        </p:nvSpPr>
        <p:spPr>
          <a:xfrm>
            <a:off x="389895" y="151385"/>
            <a:ext cx="4761300" cy="492600"/>
          </a:xfrm>
          <a:prstGeom prst="rect">
            <a:avLst/>
          </a:prstGeom>
        </p:spPr>
        <p:txBody>
          <a:bodyPr spcFirstLastPara="1" wrap="square" lIns="182875" tIns="182875" rIns="182875" bIns="0" anchor="t" anchorCtr="0">
            <a:spAutoFit/>
          </a:bodyPr>
          <a:lstStyle/>
          <a:p>
            <a:pPr marL="0" lvl="0" indent="0" algn="l" rtl="0">
              <a:lnSpc>
                <a:spcPct val="115000"/>
              </a:lnSpc>
              <a:spcBef>
                <a:spcPts val="600"/>
              </a:spcBef>
              <a:spcAft>
                <a:spcPts val="600"/>
              </a:spcAft>
              <a:buNone/>
            </a:pPr>
            <a:r>
              <a:rPr lang="en" sz="2000">
                <a:solidFill>
                  <a:srgbClr val="1B1C1D"/>
                </a:solidFill>
                <a:highlight>
                  <a:schemeClr val="accent1"/>
                </a:highlight>
              </a:rPr>
              <a:t>Business</a:t>
            </a:r>
            <a:r>
              <a:rPr lang="en" sz="2000">
                <a:solidFill>
                  <a:srgbClr val="1B1C1D"/>
                </a:solidFill>
              </a:rPr>
              <a:t> Use Cases</a:t>
            </a:r>
            <a:endParaRPr sz="2000">
              <a:solidFill>
                <a:srgbClr val="1B1C1D"/>
              </a:solidFill>
            </a:endParaRPr>
          </a:p>
        </p:txBody>
      </p:sp>
      <p:sp>
        <p:nvSpPr>
          <p:cNvPr id="672" name="Google Shape;672;p76"/>
          <p:cNvSpPr txBox="1"/>
          <p:nvPr/>
        </p:nvSpPr>
        <p:spPr>
          <a:xfrm>
            <a:off x="411300" y="698573"/>
            <a:ext cx="5016900" cy="41928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Market Intelligence:</a:t>
            </a:r>
            <a:r>
              <a:rPr lang="en" sz="1200">
                <a:latin typeface="Instrument Sans"/>
                <a:ea typeface="Instrument Sans"/>
                <a:cs typeface="Instrument Sans"/>
                <a:sym typeface="Instrument Sans"/>
              </a:rPr>
              <a:t> This means automatically tracking your entire industry. Instead of you manually searching for trends, the system finds and analyzes data on customer behavior, market size, and new demands for you.</a:t>
            </a:r>
            <a:endParaRPr sz="1200">
              <a:latin typeface="Instrument Sans"/>
              <a:ea typeface="Instrument Sans"/>
              <a:cs typeface="Instrument Sans"/>
              <a:sym typeface="Instrument Sans"/>
            </a:endParaRPr>
          </a:p>
          <a:p>
            <a:pPr marL="457200" lvl="0" indent="-304800" algn="just"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Competitor Research:</a:t>
            </a:r>
            <a:r>
              <a:rPr lang="en" sz="1200">
                <a:latin typeface="Instrument Sans"/>
                <a:ea typeface="Instrument Sans"/>
                <a:cs typeface="Instrument Sans"/>
                <a:sym typeface="Instrument Sans"/>
              </a:rPr>
              <a:t> This is similar but focuses only on your rivals. The system scans news, websites, and social media from multiple competitors and gives you a single, short summary of what they're doing (like launching a new product or starting a new ad campaign).</a:t>
            </a:r>
            <a:endParaRPr sz="1200">
              <a:latin typeface="Instrument Sans"/>
              <a:ea typeface="Instrument Sans"/>
              <a:cs typeface="Instrument Sans"/>
              <a:sym typeface="Instrument Sans"/>
            </a:endParaRPr>
          </a:p>
          <a:p>
            <a:pPr marL="457200" lvl="0" indent="-304800" algn="just"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Tech Scouting:</a:t>
            </a:r>
            <a:r>
              <a:rPr lang="en" sz="1200">
                <a:latin typeface="Instrument Sans"/>
                <a:ea typeface="Instrument Sans"/>
                <a:cs typeface="Instrument Sans"/>
                <a:sym typeface="Instrument Sans"/>
              </a:rPr>
              <a:t> This is like having a scout looking for the "next big thing." The system actively searches for new technologies, innovative startups, or scientific breakthroughs that could either help or disrupt your business in the future.</a:t>
            </a:r>
            <a:endParaRPr sz="1200">
              <a:latin typeface="Instrument Sans"/>
              <a:ea typeface="Instrument Sans"/>
              <a:cs typeface="Instrument Sans"/>
              <a:sym typeface="Instrument Sans"/>
            </a:endParaRPr>
          </a:p>
          <a:p>
            <a:pPr marL="457200" lvl="0" indent="-304800" algn="just" rtl="0">
              <a:lnSpc>
                <a:spcPct val="115000"/>
              </a:lnSpc>
              <a:spcBef>
                <a:spcPts val="0"/>
              </a:spcBef>
              <a:spcAft>
                <a:spcPts val="0"/>
              </a:spcAft>
              <a:buSzPts val="1200"/>
              <a:buFont typeface="Instrument Sans"/>
              <a:buChar char="●"/>
            </a:pPr>
            <a:r>
              <a:rPr lang="en" sz="1200" b="1">
                <a:latin typeface="Instrument Sans"/>
                <a:ea typeface="Instrument Sans"/>
                <a:cs typeface="Instrument Sans"/>
                <a:sym typeface="Instrument Sans"/>
              </a:rPr>
              <a:t>Knowledge Automation:</a:t>
            </a:r>
            <a:r>
              <a:rPr lang="en" sz="1200">
                <a:latin typeface="Instrument Sans"/>
                <a:ea typeface="Instrument Sans"/>
                <a:cs typeface="Instrument Sans"/>
                <a:sym typeface="Instrument Sans"/>
              </a:rPr>
              <a:t> This focuses </a:t>
            </a:r>
            <a:r>
              <a:rPr lang="en" sz="1200" i="1">
                <a:latin typeface="Instrument Sans"/>
                <a:ea typeface="Instrument Sans"/>
                <a:cs typeface="Instrument Sans"/>
                <a:sym typeface="Instrument Sans"/>
              </a:rPr>
              <a:t>inside</a:t>
            </a:r>
            <a:r>
              <a:rPr lang="en" sz="1200">
                <a:latin typeface="Instrument Sans"/>
                <a:ea typeface="Instrument Sans"/>
                <a:cs typeface="Instrument Sans"/>
                <a:sym typeface="Instrument Sans"/>
              </a:rPr>
              <a:t> your company. It takes all your complex internal documents (like long reports, research papers, or manuals) and automatically turns them into simple summaries or key takeaways, so employees can get the information they need quickly.</a:t>
            </a:r>
            <a:endParaRPr sz="1200">
              <a:latin typeface="Instrument Sans"/>
              <a:ea typeface="Instrument Sans"/>
              <a:cs typeface="Instrument Sans"/>
              <a:sym typeface="Instrument Sans"/>
            </a:endParaRPr>
          </a:p>
          <a:p>
            <a:pPr marL="457200" lvl="0" indent="0" algn="just" rtl="0">
              <a:lnSpc>
                <a:spcPct val="115000"/>
              </a:lnSpc>
              <a:spcBef>
                <a:spcPts val="0"/>
              </a:spcBef>
              <a:spcAft>
                <a:spcPts val="0"/>
              </a:spcAft>
              <a:buNone/>
            </a:pPr>
            <a:endParaRPr sz="1200">
              <a:solidFill>
                <a:srgbClr val="1B1C1D"/>
              </a:solidFill>
              <a:latin typeface="Instrument Sans"/>
              <a:ea typeface="Instrument Sans"/>
              <a:cs typeface="Instrument Sans"/>
              <a:sym typeface="Instrument Sans"/>
            </a:endParaRPr>
          </a:p>
        </p:txBody>
      </p:sp>
      <p:pic>
        <p:nvPicPr>
          <p:cNvPr id="673" name="Google Shape;673;p76"/>
          <p:cNvPicPr preferRelativeResize="0"/>
          <p:nvPr/>
        </p:nvPicPr>
        <p:blipFill>
          <a:blip r:embed="rId3">
            <a:alphaModFix/>
          </a:blip>
          <a:stretch>
            <a:fillRect/>
          </a:stretch>
        </p:blipFill>
        <p:spPr>
          <a:xfrm>
            <a:off x="5746950" y="0"/>
            <a:ext cx="3397050" cy="509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77"/>
          <p:cNvPicPr preferRelativeResize="0"/>
          <p:nvPr/>
        </p:nvPicPr>
        <p:blipFill rotWithShape="1">
          <a:blip r:embed="rId3">
            <a:alphaModFix/>
          </a:blip>
          <a:srcRect l="5606" t="43246" r="4254" b="41785"/>
          <a:stretch/>
        </p:blipFill>
        <p:spPr>
          <a:xfrm>
            <a:off x="471229" y="1292849"/>
            <a:ext cx="5496300" cy="912666"/>
          </a:xfrm>
          <a:prstGeom prst="rect">
            <a:avLst/>
          </a:prstGeom>
          <a:noFill/>
          <a:ln>
            <a:noFill/>
          </a:ln>
        </p:spPr>
      </p:pic>
      <p:pic>
        <p:nvPicPr>
          <p:cNvPr id="679" name="Google Shape;679;p77"/>
          <p:cNvPicPr preferRelativeResize="0"/>
          <p:nvPr/>
        </p:nvPicPr>
        <p:blipFill rotWithShape="1">
          <a:blip r:embed="rId4">
            <a:alphaModFix/>
          </a:blip>
          <a:srcRect l="25014" t="15650" r="25233" b="6291"/>
          <a:stretch/>
        </p:blipFill>
        <p:spPr>
          <a:xfrm>
            <a:off x="6084175" y="532313"/>
            <a:ext cx="2524833" cy="3961574"/>
          </a:xfrm>
          <a:prstGeom prst="rect">
            <a:avLst/>
          </a:prstGeom>
          <a:noFill/>
          <a:ln>
            <a:noFill/>
          </a:ln>
        </p:spPr>
      </p:pic>
      <p:pic>
        <p:nvPicPr>
          <p:cNvPr id="680" name="Google Shape;680;p77"/>
          <p:cNvPicPr preferRelativeResize="0"/>
          <p:nvPr/>
        </p:nvPicPr>
        <p:blipFill rotWithShape="1">
          <a:blip r:embed="rId5">
            <a:alphaModFix/>
          </a:blip>
          <a:srcRect l="4101" t="32107" r="3935" b="42355"/>
          <a:stretch/>
        </p:blipFill>
        <p:spPr>
          <a:xfrm>
            <a:off x="449775" y="2504186"/>
            <a:ext cx="5496300" cy="1526226"/>
          </a:xfrm>
          <a:prstGeom prst="rect">
            <a:avLst/>
          </a:prstGeom>
          <a:noFill/>
          <a:ln>
            <a:noFill/>
          </a:ln>
        </p:spPr>
      </p:pic>
      <p:sp>
        <p:nvSpPr>
          <p:cNvPr id="681" name="Google Shape;681;p77"/>
          <p:cNvSpPr txBox="1"/>
          <p:nvPr/>
        </p:nvSpPr>
        <p:spPr>
          <a:xfrm>
            <a:off x="462000" y="331027"/>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600"/>
              </a:spcAft>
              <a:buNone/>
            </a:pPr>
            <a:r>
              <a:rPr lang="en" sz="2000">
                <a:solidFill>
                  <a:srgbClr val="1B1C1D"/>
                </a:solidFill>
                <a:latin typeface="Instrument Sans Medium"/>
                <a:ea typeface="Instrument Sans Medium"/>
                <a:cs typeface="Instrument Sans Medium"/>
                <a:sym typeface="Instrument Sans Medium"/>
              </a:rPr>
              <a:t>Wrapping Up</a:t>
            </a:r>
            <a:endParaRPr sz="2000">
              <a:solidFill>
                <a:schemeClr val="lt1"/>
              </a:solidFill>
              <a:latin typeface="Instrument Sans Medium"/>
              <a:ea typeface="Instrument Sans Medium"/>
              <a:cs typeface="Instrument Sans Medium"/>
              <a:sym typeface="Instrument Sans Medium"/>
            </a:endParaRPr>
          </a:p>
        </p:txBody>
      </p:sp>
      <p:pic>
        <p:nvPicPr>
          <p:cNvPr id="682" name="Google Shape;682;p77"/>
          <p:cNvPicPr preferRelativeResize="0"/>
          <p:nvPr/>
        </p:nvPicPr>
        <p:blipFill>
          <a:blip r:embed="rId6">
            <a:alphaModFix/>
          </a:blip>
          <a:stretch>
            <a:fillRect/>
          </a:stretch>
        </p:blipFill>
        <p:spPr>
          <a:xfrm>
            <a:off x="8470231" y="106105"/>
            <a:ext cx="527650" cy="636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8"/>
          <p:cNvSpPr txBox="1">
            <a:spLocks noGrp="1"/>
          </p:cNvSpPr>
          <p:nvPr>
            <p:ph type="title"/>
          </p:nvPr>
        </p:nvSpPr>
        <p:spPr>
          <a:xfrm>
            <a:off x="360290" y="238713"/>
            <a:ext cx="42273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t>You have learnt to…</a:t>
            </a:r>
            <a:endParaRPr sz="2000"/>
          </a:p>
        </p:txBody>
      </p:sp>
      <p:sp>
        <p:nvSpPr>
          <p:cNvPr id="688" name="Google Shape;688;p78"/>
          <p:cNvSpPr txBox="1"/>
          <p:nvPr/>
        </p:nvSpPr>
        <p:spPr>
          <a:xfrm>
            <a:off x="607637" y="711319"/>
            <a:ext cx="6504600" cy="1477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200">
                <a:solidFill>
                  <a:srgbClr val="1B1C1D"/>
                </a:solidFill>
                <a:latin typeface="Instrument Sans"/>
                <a:ea typeface="Instrument Sans"/>
                <a:cs typeface="Instrument Sans"/>
                <a:sym typeface="Instrument Sans"/>
              </a:rPr>
              <a:t>✅ Understand agentic AI fundamentals.</a:t>
            </a:r>
            <a:endParaRPr sz="1200">
              <a:solidFill>
                <a:srgbClr val="1B1C1D"/>
              </a:solidFill>
              <a:latin typeface="Instrument Sans"/>
              <a:ea typeface="Instrument Sans"/>
              <a:cs typeface="Instrument Sans"/>
              <a:sym typeface="Instrument Sans"/>
            </a:endParaRPr>
          </a:p>
          <a:p>
            <a:pPr marL="0" lvl="0" indent="0" algn="just" rtl="0">
              <a:lnSpc>
                <a:spcPct val="150000"/>
              </a:lnSpc>
              <a:spcBef>
                <a:spcPts val="0"/>
              </a:spcBef>
              <a:spcAft>
                <a:spcPts val="0"/>
              </a:spcAft>
              <a:buNone/>
            </a:pPr>
            <a:r>
              <a:rPr lang="en" sz="1200">
                <a:solidFill>
                  <a:srgbClr val="1B1C1D"/>
                </a:solidFill>
                <a:latin typeface="Instrument Sans"/>
                <a:ea typeface="Instrument Sans"/>
                <a:cs typeface="Instrument Sans"/>
                <a:sym typeface="Instrument Sans"/>
              </a:rPr>
              <a:t>✅ Build RAG + reasoning pipelines.</a:t>
            </a:r>
            <a:endParaRPr sz="1200">
              <a:solidFill>
                <a:srgbClr val="1B1C1D"/>
              </a:solidFill>
              <a:latin typeface="Instrument Sans"/>
              <a:ea typeface="Instrument Sans"/>
              <a:cs typeface="Instrument Sans"/>
              <a:sym typeface="Instrument Sans"/>
            </a:endParaRPr>
          </a:p>
          <a:p>
            <a:pPr marL="0" lvl="0" indent="0" algn="just" rtl="0">
              <a:lnSpc>
                <a:spcPct val="150000"/>
              </a:lnSpc>
              <a:spcBef>
                <a:spcPts val="0"/>
              </a:spcBef>
              <a:spcAft>
                <a:spcPts val="0"/>
              </a:spcAft>
              <a:buNone/>
            </a:pPr>
            <a:r>
              <a:rPr lang="en" sz="1200">
                <a:solidFill>
                  <a:srgbClr val="1B1C1D"/>
                </a:solidFill>
                <a:latin typeface="Instrument Sans"/>
                <a:ea typeface="Instrument Sans"/>
                <a:cs typeface="Instrument Sans"/>
                <a:sym typeface="Instrument Sans"/>
              </a:rPr>
              <a:t>✅ Orchestrate multi-agent systems with LangGraph.</a:t>
            </a:r>
            <a:endParaRPr sz="1200">
              <a:solidFill>
                <a:srgbClr val="1B1C1D"/>
              </a:solidFill>
              <a:latin typeface="Instrument Sans"/>
              <a:ea typeface="Instrument Sans"/>
              <a:cs typeface="Instrument Sans"/>
              <a:sym typeface="Instrument Sans"/>
            </a:endParaRPr>
          </a:p>
          <a:p>
            <a:pPr marL="0" lvl="0" indent="0" algn="just" rtl="0">
              <a:lnSpc>
                <a:spcPct val="150000"/>
              </a:lnSpc>
              <a:spcBef>
                <a:spcPts val="0"/>
              </a:spcBef>
              <a:spcAft>
                <a:spcPts val="0"/>
              </a:spcAft>
              <a:buNone/>
            </a:pPr>
            <a:r>
              <a:rPr lang="en" sz="1200">
                <a:solidFill>
                  <a:srgbClr val="1B1C1D"/>
                </a:solidFill>
                <a:latin typeface="Instrument Sans"/>
                <a:ea typeface="Instrument Sans"/>
                <a:cs typeface="Instrument Sans"/>
                <a:sym typeface="Instrument Sans"/>
              </a:rPr>
              <a:t>✅ Outline a deployment and monitoring strategy.</a:t>
            </a:r>
            <a:endParaRPr sz="1200">
              <a:solidFill>
                <a:srgbClr val="1B1C1D"/>
              </a:solidFill>
              <a:latin typeface="Instrument Sans"/>
              <a:ea typeface="Instrument Sans"/>
              <a:cs typeface="Instrument Sans"/>
              <a:sym typeface="Instrument Sans"/>
            </a:endParaRPr>
          </a:p>
          <a:p>
            <a:pPr marL="0" lvl="0" indent="0" algn="just" rtl="0">
              <a:lnSpc>
                <a:spcPct val="150000"/>
              </a:lnSpc>
              <a:spcBef>
                <a:spcPts val="0"/>
              </a:spcBef>
              <a:spcAft>
                <a:spcPts val="0"/>
              </a:spcAft>
              <a:buNone/>
            </a:pPr>
            <a:r>
              <a:rPr lang="en" sz="1200">
                <a:solidFill>
                  <a:srgbClr val="1B1C1D"/>
                </a:solidFill>
                <a:latin typeface="Instrument Sans"/>
                <a:ea typeface="Instrument Sans"/>
                <a:cs typeface="Instrument Sans"/>
                <a:sym typeface="Instrument Sans"/>
              </a:rPr>
              <a:t>✅ Design for safety and continuous improvement.</a:t>
            </a:r>
            <a:endParaRPr sz="1200">
              <a:solidFill>
                <a:schemeClr val="lt1"/>
              </a:solidFill>
              <a:latin typeface="Instrument Sans"/>
              <a:ea typeface="Instrument Sans"/>
              <a:cs typeface="Instrument Sans"/>
              <a:sym typeface="Instrument Sans"/>
            </a:endParaRPr>
          </a:p>
        </p:txBody>
      </p:sp>
      <p:pic>
        <p:nvPicPr>
          <p:cNvPr id="689" name="Google Shape;689;p78"/>
          <p:cNvPicPr preferRelativeResize="0"/>
          <p:nvPr/>
        </p:nvPicPr>
        <p:blipFill>
          <a:blip r:embed="rId3">
            <a:alphaModFix/>
          </a:blip>
          <a:stretch>
            <a:fillRect/>
          </a:stretch>
        </p:blipFill>
        <p:spPr>
          <a:xfrm rot="2514883">
            <a:off x="3404930" y="-292172"/>
            <a:ext cx="7933441" cy="5283795"/>
          </a:xfrm>
          <a:prstGeom prst="rect">
            <a:avLst/>
          </a:prstGeom>
          <a:noFill/>
          <a:ln>
            <a:noFill/>
          </a:ln>
        </p:spPr>
      </p:pic>
      <p:sp>
        <p:nvSpPr>
          <p:cNvPr id="690" name="Google Shape;690;p78"/>
          <p:cNvSpPr txBox="1">
            <a:spLocks noGrp="1"/>
          </p:cNvSpPr>
          <p:nvPr>
            <p:ph type="title"/>
          </p:nvPr>
        </p:nvSpPr>
        <p:spPr>
          <a:xfrm>
            <a:off x="365770" y="2060248"/>
            <a:ext cx="4227300" cy="446400"/>
          </a:xfrm>
          <a:prstGeom prst="rect">
            <a:avLst/>
          </a:prstGeom>
        </p:spPr>
        <p:txBody>
          <a:bodyPr spcFirstLastPara="1" wrap="square" lIns="182875" tIns="182875" rIns="182875" bIns="0" anchor="t" anchorCtr="0">
            <a:spAutoFit/>
          </a:bodyPr>
          <a:lstStyle/>
          <a:p>
            <a:pPr marL="0" lvl="0" indent="0" algn="l" rtl="0">
              <a:spcBef>
                <a:spcPts val="0"/>
              </a:spcBef>
              <a:spcAft>
                <a:spcPts val="0"/>
              </a:spcAft>
              <a:buNone/>
            </a:pPr>
            <a:r>
              <a:rPr lang="en" sz="2000"/>
              <a:t>Resources</a:t>
            </a:r>
            <a:r>
              <a:rPr lang="en" sz="2000" b="1">
                <a:latin typeface="Instrument Sans"/>
                <a:ea typeface="Instrument Sans"/>
                <a:cs typeface="Instrument Sans"/>
                <a:sym typeface="Instrument Sans"/>
              </a:rPr>
              <a:t>:</a:t>
            </a:r>
            <a:endParaRPr sz="2000" b="1">
              <a:latin typeface="Instrument Sans"/>
              <a:ea typeface="Instrument Sans"/>
              <a:cs typeface="Instrument Sans"/>
              <a:sym typeface="Instrument Sans"/>
            </a:endParaRPr>
          </a:p>
        </p:txBody>
      </p:sp>
      <p:sp>
        <p:nvSpPr>
          <p:cNvPr id="691" name="Google Shape;691;p78"/>
          <p:cNvSpPr txBox="1"/>
          <p:nvPr/>
        </p:nvSpPr>
        <p:spPr>
          <a:xfrm>
            <a:off x="577787" y="2467200"/>
            <a:ext cx="6932700" cy="1754700"/>
          </a:xfrm>
          <a:prstGeom prst="rect">
            <a:avLst/>
          </a:prstGeom>
          <a:noFill/>
          <a:ln>
            <a:noFill/>
          </a:ln>
        </p:spPr>
        <p:txBody>
          <a:bodyPr spcFirstLastPara="1" wrap="square" lIns="91425" tIns="91425" rIns="91425" bIns="91425" anchor="t" anchorCtr="0">
            <a:spAutoFit/>
          </a:bodyPr>
          <a:lstStyle/>
          <a:p>
            <a:pPr marL="0" marR="381000" lvl="0" indent="0" algn="l" rtl="0">
              <a:lnSpc>
                <a:spcPct val="150000"/>
              </a:lnSpc>
              <a:spcBef>
                <a:spcPts val="0"/>
              </a:spcBef>
              <a:spcAft>
                <a:spcPts val="0"/>
              </a:spcAft>
              <a:buNone/>
            </a:pPr>
            <a:r>
              <a:rPr lang="en" sz="1200">
                <a:solidFill>
                  <a:srgbClr val="1B1C1D"/>
                </a:solidFill>
                <a:latin typeface="Instrument Sans"/>
                <a:ea typeface="Instrument Sans"/>
                <a:cs typeface="Instrument Sans"/>
                <a:sym typeface="Instrument Sans"/>
              </a:rPr>
              <a:t>🔗 LangChain Docs –</a:t>
            </a:r>
            <a:r>
              <a:rPr lang="en" sz="1200">
                <a:solidFill>
                  <a:srgbClr val="4A86E8"/>
                </a:solidFill>
                <a:latin typeface="Instrument Sans"/>
                <a:ea typeface="Instrument Sans"/>
                <a:cs typeface="Instrument Sans"/>
                <a:sym typeface="Instrument Sans"/>
              </a:rPr>
              <a:t> </a:t>
            </a:r>
            <a:r>
              <a:rPr lang="en" sz="1200" u="sng">
                <a:solidFill>
                  <a:srgbClr val="4A86E8"/>
                </a:solidFill>
                <a:latin typeface="Instrument Sans"/>
                <a:ea typeface="Instrument Sans"/>
                <a:cs typeface="Instrument Sans"/>
                <a:sym typeface="Instrument Sans"/>
                <a:hlinkClick r:id="rId4">
                  <a:extLst>
                    <a:ext uri="{A12FA001-AC4F-418D-AE19-62706E023703}">
                      <ahyp:hlinkClr xmlns:ahyp="http://schemas.microsoft.com/office/drawing/2018/hyperlinkcolor" val="tx"/>
                    </a:ext>
                  </a:extLst>
                </a:hlinkClick>
              </a:rPr>
              <a:t>https://python.langchain.com</a:t>
            </a:r>
            <a:br>
              <a:rPr lang="en" sz="1200">
                <a:solidFill>
                  <a:srgbClr val="1B1C1D"/>
                </a:solidFill>
                <a:latin typeface="Instrument Sans"/>
                <a:ea typeface="Instrument Sans"/>
                <a:cs typeface="Instrument Sans"/>
                <a:sym typeface="Instrument Sans"/>
              </a:rPr>
            </a:br>
            <a:r>
              <a:rPr lang="en" sz="1200">
                <a:solidFill>
                  <a:srgbClr val="1B1C1D"/>
                </a:solidFill>
                <a:latin typeface="Instrument Sans"/>
                <a:ea typeface="Instrument Sans"/>
                <a:cs typeface="Instrument Sans"/>
                <a:sym typeface="Instrument Sans"/>
              </a:rPr>
              <a:t>🔗 LangGraph Docs – </a:t>
            </a:r>
            <a:r>
              <a:rPr lang="en" sz="1200" u="sng">
                <a:solidFill>
                  <a:srgbClr val="4A86E8"/>
                </a:solidFill>
                <a:latin typeface="Instrument Sans"/>
                <a:ea typeface="Instrument Sans"/>
                <a:cs typeface="Instrument Sans"/>
                <a:sym typeface="Instrument Sans"/>
                <a:hlinkClick r:id="rId5">
                  <a:extLst>
                    <a:ext uri="{A12FA001-AC4F-418D-AE19-62706E023703}">
                      <ahyp:hlinkClr xmlns:ahyp="http://schemas.microsoft.com/office/drawing/2018/hyperlinkcolor" val="tx"/>
                    </a:ext>
                  </a:extLst>
                </a:hlinkClick>
              </a:rPr>
              <a:t>https://langchain-ai.github.io/langgraph</a:t>
            </a:r>
            <a:br>
              <a:rPr lang="en" sz="1200">
                <a:solidFill>
                  <a:srgbClr val="1B1C1D"/>
                </a:solidFill>
                <a:latin typeface="Instrument Sans"/>
                <a:ea typeface="Instrument Sans"/>
                <a:cs typeface="Instrument Sans"/>
                <a:sym typeface="Instrument Sans"/>
              </a:rPr>
            </a:br>
            <a:r>
              <a:rPr lang="en" sz="1200">
                <a:solidFill>
                  <a:srgbClr val="1B1C1D"/>
                </a:solidFill>
                <a:latin typeface="Instrument Sans"/>
                <a:ea typeface="Instrument Sans"/>
                <a:cs typeface="Instrument Sans"/>
                <a:sym typeface="Instrument Sans"/>
              </a:rPr>
              <a:t>🔗 Ollama Models –</a:t>
            </a:r>
            <a:r>
              <a:rPr lang="en" sz="1200">
                <a:solidFill>
                  <a:srgbClr val="4A86E8"/>
                </a:solidFill>
                <a:latin typeface="Instrument Sans"/>
                <a:ea typeface="Instrument Sans"/>
                <a:cs typeface="Instrument Sans"/>
                <a:sym typeface="Instrument Sans"/>
              </a:rPr>
              <a:t> </a:t>
            </a:r>
            <a:r>
              <a:rPr lang="en" sz="1200" u="sng">
                <a:solidFill>
                  <a:srgbClr val="4A86E8"/>
                </a:solidFill>
                <a:latin typeface="Instrument Sans"/>
                <a:ea typeface="Instrument Sans"/>
                <a:cs typeface="Instrument Sans"/>
                <a:sym typeface="Instrument Sans"/>
                <a:hlinkClick r:id="rId6">
                  <a:extLst>
                    <a:ext uri="{A12FA001-AC4F-418D-AE19-62706E023703}">
                      <ahyp:hlinkClr xmlns:ahyp="http://schemas.microsoft.com/office/drawing/2018/hyperlinkcolor" val="tx"/>
                    </a:ext>
                  </a:extLst>
                </a:hlinkClick>
              </a:rPr>
              <a:t>https://ollama.ai/library</a:t>
            </a:r>
            <a:br>
              <a:rPr lang="en" sz="1200">
                <a:solidFill>
                  <a:srgbClr val="1B1C1D"/>
                </a:solidFill>
                <a:latin typeface="Instrument Sans"/>
                <a:ea typeface="Instrument Sans"/>
                <a:cs typeface="Instrument Sans"/>
                <a:sym typeface="Instrument Sans"/>
              </a:rPr>
            </a:br>
            <a:r>
              <a:rPr lang="en" sz="1200">
                <a:solidFill>
                  <a:srgbClr val="1B1C1D"/>
                </a:solidFill>
                <a:latin typeface="Instrument Sans"/>
                <a:ea typeface="Instrument Sans"/>
                <a:cs typeface="Instrument Sans"/>
                <a:sym typeface="Instrument Sans"/>
              </a:rPr>
              <a:t>🔗 Workshop GitHub Repo - </a:t>
            </a:r>
            <a:br>
              <a:rPr lang="en" sz="1200">
                <a:solidFill>
                  <a:srgbClr val="1B1C1D"/>
                </a:solidFill>
                <a:latin typeface="Instrument Sans"/>
                <a:ea typeface="Instrument Sans"/>
                <a:cs typeface="Instrument Sans"/>
                <a:sym typeface="Instrument Sans"/>
              </a:rPr>
            </a:br>
            <a:r>
              <a:rPr lang="en" sz="1200">
                <a:solidFill>
                  <a:srgbClr val="1B1C1D"/>
                </a:solidFill>
                <a:latin typeface="Instrument Sans"/>
                <a:ea typeface="Instrument Sans"/>
                <a:cs typeface="Instrument Sans"/>
                <a:sym typeface="Instrument Sans"/>
              </a:rPr>
              <a:t>	</a:t>
            </a:r>
            <a:r>
              <a:rPr lang="en" sz="1200" u="sng">
                <a:solidFill>
                  <a:srgbClr val="3C78D8"/>
                </a:solidFill>
                <a:latin typeface="Instrument Sans"/>
                <a:ea typeface="Instrument Sans"/>
                <a:cs typeface="Instrument Sans"/>
                <a:sym typeface="Instrument Sans"/>
                <a:hlinkClick r:id="rId7">
                  <a:extLst>
                    <a:ext uri="{A12FA001-AC4F-418D-AE19-62706E023703}">
                      <ahyp:hlinkClr xmlns:ahyp="http://schemas.microsoft.com/office/drawing/2018/hyperlinkcolor" val="tx"/>
                    </a:ext>
                  </a:extLst>
                </a:hlinkClick>
              </a:rPr>
              <a:t>https://github.com/VigneshMoovendhan/BBxSYNC25.git</a:t>
            </a:r>
            <a:endParaRPr sz="1200">
              <a:solidFill>
                <a:srgbClr val="3C78D8"/>
              </a:solidFill>
              <a:latin typeface="Instrument Sans"/>
              <a:ea typeface="Instrument Sans"/>
              <a:cs typeface="Instrument Sans"/>
              <a:sym typeface="Instrument Sans"/>
            </a:endParaRPr>
          </a:p>
          <a:p>
            <a:pPr marL="0" lvl="0" indent="0" algn="l" rtl="0">
              <a:lnSpc>
                <a:spcPct val="150000"/>
              </a:lnSpc>
              <a:spcBef>
                <a:spcPts val="0"/>
              </a:spcBef>
              <a:spcAft>
                <a:spcPts val="0"/>
              </a:spcAft>
              <a:buNone/>
            </a:pPr>
            <a:endParaRPr sz="1200">
              <a:solidFill>
                <a:schemeClr val="lt1"/>
              </a:solidFill>
              <a:latin typeface="Instrument Sans"/>
              <a:ea typeface="Instrument Sans"/>
              <a:cs typeface="Instrument Sans"/>
              <a:sym typeface="Instrument Sans"/>
            </a:endParaRPr>
          </a:p>
        </p:txBody>
      </p:sp>
      <p:sp>
        <p:nvSpPr>
          <p:cNvPr id="692" name="Google Shape;692;p78"/>
          <p:cNvSpPr txBox="1"/>
          <p:nvPr/>
        </p:nvSpPr>
        <p:spPr>
          <a:xfrm>
            <a:off x="537104" y="3915231"/>
            <a:ext cx="7394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chemeClr val="lt1"/>
                </a:solidFill>
                <a:latin typeface="Instrument Sans Medium"/>
                <a:ea typeface="Instrument Sans Medium"/>
                <a:cs typeface="Instrument Sans Medium"/>
                <a:sym typeface="Instrument Sans Medium"/>
              </a:rPr>
              <a:t>What part of agentic AI excites you most — reasoning, retrieval, or </a:t>
            </a:r>
            <a:br>
              <a:rPr lang="en" sz="1200" i="1">
                <a:solidFill>
                  <a:schemeClr val="lt1"/>
                </a:solidFill>
                <a:latin typeface="Instrument Sans Medium"/>
                <a:ea typeface="Instrument Sans Medium"/>
                <a:cs typeface="Instrument Sans Medium"/>
                <a:sym typeface="Instrument Sans Medium"/>
              </a:rPr>
            </a:br>
            <a:r>
              <a:rPr lang="en" sz="1200" i="1">
                <a:solidFill>
                  <a:schemeClr val="lt1"/>
                </a:solidFill>
                <a:latin typeface="Instrument Sans Medium"/>
                <a:ea typeface="Instrument Sans Medium"/>
                <a:cs typeface="Instrument Sans Medium"/>
                <a:sym typeface="Instrument Sans Medium"/>
              </a:rPr>
              <a:t>orchestration?</a:t>
            </a:r>
            <a:endParaRPr sz="1200" i="1">
              <a:solidFill>
                <a:schemeClr val="lt1"/>
              </a:solidFill>
              <a:latin typeface="Instrument Sans Medium"/>
              <a:ea typeface="Instrument Sans Medium"/>
              <a:cs typeface="Instrument Sans Medium"/>
              <a:sym typeface="Instrument Sans Medium"/>
            </a:endParaRPr>
          </a:p>
          <a:p>
            <a:pPr marL="0" lvl="0" indent="0" algn="l" rtl="0">
              <a:spcBef>
                <a:spcPts val="0"/>
              </a:spcBef>
              <a:spcAft>
                <a:spcPts val="0"/>
              </a:spcAft>
              <a:buNone/>
            </a:pPr>
            <a:endParaRPr sz="1200" i="1">
              <a:solidFill>
                <a:schemeClr val="lt1"/>
              </a:solidFill>
              <a:latin typeface="Instrument Sans Medium"/>
              <a:ea typeface="Instrument Sans Medium"/>
              <a:cs typeface="Instrument Sans Medium"/>
              <a:sym typeface="Instrument Sans Medium"/>
            </a:endParaRPr>
          </a:p>
          <a:p>
            <a:pPr marL="0" lvl="0" indent="0" algn="l" rtl="0">
              <a:spcBef>
                <a:spcPts val="0"/>
              </a:spcBef>
              <a:spcAft>
                <a:spcPts val="0"/>
              </a:spcAft>
              <a:buNone/>
            </a:pPr>
            <a:r>
              <a:rPr lang="en" sz="1200" b="1" i="1">
                <a:solidFill>
                  <a:schemeClr val="lt1"/>
                </a:solidFill>
                <a:latin typeface="Instrument Sans"/>
                <a:ea typeface="Instrument Sans"/>
                <a:cs typeface="Instrument Sans"/>
                <a:sym typeface="Instrument Sans"/>
              </a:rPr>
              <a:t>Thank You!</a:t>
            </a:r>
            <a:endParaRPr sz="1200" b="1" i="1">
              <a:solidFill>
                <a:schemeClr val="lt1"/>
              </a:solidFill>
              <a:latin typeface="Instrument Sans"/>
              <a:ea typeface="Instrument Sans"/>
              <a:cs typeface="Instrument Sans"/>
              <a:sym typeface="Instrumen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53"/>
          <p:cNvPicPr preferRelativeResize="0"/>
          <p:nvPr/>
        </p:nvPicPr>
        <p:blipFill>
          <a:blip r:embed="rId3">
            <a:alphaModFix/>
          </a:blip>
          <a:stretch>
            <a:fillRect/>
          </a:stretch>
        </p:blipFill>
        <p:spPr>
          <a:xfrm>
            <a:off x="152400" y="152400"/>
            <a:ext cx="8839202" cy="46112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54"/>
          <p:cNvPicPr preferRelativeResize="0"/>
          <p:nvPr/>
        </p:nvPicPr>
        <p:blipFill>
          <a:blip r:embed="rId3">
            <a:alphaModFix/>
          </a:blip>
          <a:stretch>
            <a:fillRect/>
          </a:stretch>
        </p:blipFill>
        <p:spPr>
          <a:xfrm>
            <a:off x="99918" y="-10760"/>
            <a:ext cx="8953924" cy="5223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55"/>
          <p:cNvPicPr preferRelativeResize="0"/>
          <p:nvPr/>
        </p:nvPicPr>
        <p:blipFill>
          <a:blip r:embed="rId3">
            <a:alphaModFix/>
          </a:blip>
          <a:stretch>
            <a:fillRect/>
          </a:stretch>
        </p:blipFill>
        <p:spPr>
          <a:xfrm>
            <a:off x="80838" y="-58071"/>
            <a:ext cx="8991602" cy="52165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56"/>
          <p:cNvPicPr preferRelativeResize="0"/>
          <p:nvPr/>
        </p:nvPicPr>
        <p:blipFill>
          <a:blip r:embed="rId3">
            <a:alphaModFix/>
          </a:blip>
          <a:stretch>
            <a:fillRect/>
          </a:stretch>
        </p:blipFill>
        <p:spPr>
          <a:xfrm>
            <a:off x="152400" y="152400"/>
            <a:ext cx="8839199" cy="46411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57"/>
          <p:cNvPicPr preferRelativeResize="0"/>
          <p:nvPr/>
        </p:nvPicPr>
        <p:blipFill>
          <a:blip r:embed="rId3">
            <a:alphaModFix/>
          </a:blip>
          <a:stretch>
            <a:fillRect/>
          </a:stretch>
        </p:blipFill>
        <p:spPr>
          <a:xfrm>
            <a:off x="8470231" y="106105"/>
            <a:ext cx="527650" cy="636125"/>
          </a:xfrm>
          <a:prstGeom prst="rect">
            <a:avLst/>
          </a:prstGeom>
          <a:noFill/>
          <a:ln>
            <a:noFill/>
          </a:ln>
        </p:spPr>
      </p:pic>
      <p:grpSp>
        <p:nvGrpSpPr>
          <p:cNvPr id="497" name="Google Shape;497;p57"/>
          <p:cNvGrpSpPr/>
          <p:nvPr/>
        </p:nvGrpSpPr>
        <p:grpSpPr>
          <a:xfrm>
            <a:off x="215038" y="1167512"/>
            <a:ext cx="6957302" cy="2626908"/>
            <a:chOff x="799469" y="1147334"/>
            <a:chExt cx="7545063" cy="2848832"/>
          </a:xfrm>
        </p:grpSpPr>
        <p:sp>
          <p:nvSpPr>
            <p:cNvPr id="498" name="Google Shape;498;p57"/>
            <p:cNvSpPr/>
            <p:nvPr/>
          </p:nvSpPr>
          <p:spPr>
            <a:xfrm>
              <a:off x="799469" y="1147334"/>
              <a:ext cx="1830825" cy="2848832"/>
            </a:xfrm>
            <a:custGeom>
              <a:avLst/>
              <a:gdLst/>
              <a:ahLst/>
              <a:cxnLst/>
              <a:rect l="l" t="t" r="r" b="b"/>
              <a:pathLst>
                <a:path w="134669" h="209550" extrusionOk="0">
                  <a:moveTo>
                    <a:pt x="13654" y="0"/>
                  </a:moveTo>
                  <a:lnTo>
                    <a:pt x="12073" y="287"/>
                  </a:lnTo>
                  <a:lnTo>
                    <a:pt x="10636" y="719"/>
                  </a:lnTo>
                  <a:lnTo>
                    <a:pt x="9198" y="1150"/>
                  </a:lnTo>
                  <a:lnTo>
                    <a:pt x="7905" y="1868"/>
                  </a:lnTo>
                  <a:lnTo>
                    <a:pt x="6611" y="2587"/>
                  </a:lnTo>
                  <a:lnTo>
                    <a:pt x="5462" y="3449"/>
                  </a:lnTo>
                  <a:lnTo>
                    <a:pt x="4455" y="4455"/>
                  </a:lnTo>
                  <a:lnTo>
                    <a:pt x="3449" y="5462"/>
                  </a:lnTo>
                  <a:lnTo>
                    <a:pt x="2587" y="6755"/>
                  </a:lnTo>
                  <a:lnTo>
                    <a:pt x="1725" y="7905"/>
                  </a:lnTo>
                  <a:lnTo>
                    <a:pt x="1150" y="9342"/>
                  </a:lnTo>
                  <a:lnTo>
                    <a:pt x="575" y="10636"/>
                  </a:lnTo>
                  <a:lnTo>
                    <a:pt x="287" y="12073"/>
                  </a:lnTo>
                  <a:lnTo>
                    <a:pt x="0" y="13654"/>
                  </a:lnTo>
                  <a:lnTo>
                    <a:pt x="0" y="15235"/>
                  </a:lnTo>
                  <a:lnTo>
                    <a:pt x="0" y="194315"/>
                  </a:lnTo>
                  <a:lnTo>
                    <a:pt x="0" y="195896"/>
                  </a:lnTo>
                  <a:lnTo>
                    <a:pt x="287" y="197333"/>
                  </a:lnTo>
                  <a:lnTo>
                    <a:pt x="575" y="198771"/>
                  </a:lnTo>
                  <a:lnTo>
                    <a:pt x="1150" y="200208"/>
                  </a:lnTo>
                  <a:lnTo>
                    <a:pt x="1725" y="201501"/>
                  </a:lnTo>
                  <a:lnTo>
                    <a:pt x="2587" y="202795"/>
                  </a:lnTo>
                  <a:lnTo>
                    <a:pt x="3449" y="203945"/>
                  </a:lnTo>
                  <a:lnTo>
                    <a:pt x="4455" y="205095"/>
                  </a:lnTo>
                  <a:lnTo>
                    <a:pt x="5462" y="206101"/>
                  </a:lnTo>
                  <a:lnTo>
                    <a:pt x="6611" y="206963"/>
                  </a:lnTo>
                  <a:lnTo>
                    <a:pt x="7905" y="207682"/>
                  </a:lnTo>
                  <a:lnTo>
                    <a:pt x="9198" y="208256"/>
                  </a:lnTo>
                  <a:lnTo>
                    <a:pt x="10636" y="208831"/>
                  </a:lnTo>
                  <a:lnTo>
                    <a:pt x="12073" y="209263"/>
                  </a:lnTo>
                  <a:lnTo>
                    <a:pt x="13654" y="209406"/>
                  </a:lnTo>
                  <a:lnTo>
                    <a:pt x="15091" y="209550"/>
                  </a:lnTo>
                  <a:lnTo>
                    <a:pt x="119434" y="209550"/>
                  </a:lnTo>
                  <a:lnTo>
                    <a:pt x="121015" y="209406"/>
                  </a:lnTo>
                  <a:lnTo>
                    <a:pt x="122453" y="209263"/>
                  </a:lnTo>
                  <a:lnTo>
                    <a:pt x="123890" y="208831"/>
                  </a:lnTo>
                  <a:lnTo>
                    <a:pt x="125327" y="208256"/>
                  </a:lnTo>
                  <a:lnTo>
                    <a:pt x="126620" y="207682"/>
                  </a:lnTo>
                  <a:lnTo>
                    <a:pt x="127914" y="206963"/>
                  </a:lnTo>
                  <a:lnTo>
                    <a:pt x="129064" y="206101"/>
                  </a:lnTo>
                  <a:lnTo>
                    <a:pt x="130214" y="205095"/>
                  </a:lnTo>
                  <a:lnTo>
                    <a:pt x="131076" y="203945"/>
                  </a:lnTo>
                  <a:lnTo>
                    <a:pt x="132082" y="202795"/>
                  </a:lnTo>
                  <a:lnTo>
                    <a:pt x="132801" y="201501"/>
                  </a:lnTo>
                  <a:lnTo>
                    <a:pt x="133375" y="200208"/>
                  </a:lnTo>
                  <a:lnTo>
                    <a:pt x="133950" y="198771"/>
                  </a:lnTo>
                  <a:lnTo>
                    <a:pt x="134382" y="197333"/>
                  </a:lnTo>
                  <a:lnTo>
                    <a:pt x="134525" y="195896"/>
                  </a:lnTo>
                  <a:lnTo>
                    <a:pt x="134669" y="194315"/>
                  </a:lnTo>
                  <a:lnTo>
                    <a:pt x="134669" y="70712"/>
                  </a:lnTo>
                  <a:lnTo>
                    <a:pt x="134525" y="69131"/>
                  </a:lnTo>
                  <a:lnTo>
                    <a:pt x="134382" y="67550"/>
                  </a:lnTo>
                  <a:lnTo>
                    <a:pt x="133950" y="66113"/>
                  </a:lnTo>
                  <a:lnTo>
                    <a:pt x="133375" y="64676"/>
                  </a:lnTo>
                  <a:lnTo>
                    <a:pt x="132801" y="63382"/>
                  </a:lnTo>
                  <a:lnTo>
                    <a:pt x="132082" y="62089"/>
                  </a:lnTo>
                  <a:lnTo>
                    <a:pt x="131076" y="60939"/>
                  </a:lnTo>
                  <a:lnTo>
                    <a:pt x="130214" y="59933"/>
                  </a:lnTo>
                  <a:lnTo>
                    <a:pt x="129064" y="58927"/>
                  </a:lnTo>
                  <a:lnTo>
                    <a:pt x="127914" y="58065"/>
                  </a:lnTo>
                  <a:lnTo>
                    <a:pt x="126620" y="57346"/>
                  </a:lnTo>
                  <a:lnTo>
                    <a:pt x="125327" y="56627"/>
                  </a:lnTo>
                  <a:lnTo>
                    <a:pt x="123890" y="56196"/>
                  </a:lnTo>
                  <a:lnTo>
                    <a:pt x="122453" y="55765"/>
                  </a:lnTo>
                  <a:lnTo>
                    <a:pt x="121015" y="55478"/>
                  </a:lnTo>
                  <a:lnTo>
                    <a:pt x="95576" y="55478"/>
                  </a:lnTo>
                  <a:lnTo>
                    <a:pt x="93995" y="55334"/>
                  </a:lnTo>
                  <a:lnTo>
                    <a:pt x="92414" y="55190"/>
                  </a:lnTo>
                  <a:lnTo>
                    <a:pt x="90977" y="54759"/>
                  </a:lnTo>
                  <a:lnTo>
                    <a:pt x="89540" y="54184"/>
                  </a:lnTo>
                  <a:lnTo>
                    <a:pt x="88246" y="53609"/>
                  </a:lnTo>
                  <a:lnTo>
                    <a:pt x="86953" y="52891"/>
                  </a:lnTo>
                  <a:lnTo>
                    <a:pt x="85803" y="52028"/>
                  </a:lnTo>
                  <a:lnTo>
                    <a:pt x="84797" y="51022"/>
                  </a:lnTo>
                  <a:lnTo>
                    <a:pt x="83791" y="49872"/>
                  </a:lnTo>
                  <a:lnTo>
                    <a:pt x="82929" y="48723"/>
                  </a:lnTo>
                  <a:lnTo>
                    <a:pt x="82210" y="47429"/>
                  </a:lnTo>
                  <a:lnTo>
                    <a:pt x="81491" y="46135"/>
                  </a:lnTo>
                  <a:lnTo>
                    <a:pt x="81060" y="44698"/>
                  </a:lnTo>
                  <a:lnTo>
                    <a:pt x="80629" y="43261"/>
                  </a:lnTo>
                  <a:lnTo>
                    <a:pt x="80341" y="41824"/>
                  </a:lnTo>
                  <a:lnTo>
                    <a:pt x="80341" y="40243"/>
                  </a:lnTo>
                  <a:lnTo>
                    <a:pt x="80341" y="15235"/>
                  </a:lnTo>
                  <a:lnTo>
                    <a:pt x="80198" y="13654"/>
                  </a:lnTo>
                  <a:lnTo>
                    <a:pt x="80054" y="12073"/>
                  </a:lnTo>
                  <a:lnTo>
                    <a:pt x="79623" y="10636"/>
                  </a:lnTo>
                  <a:lnTo>
                    <a:pt x="79048" y="9342"/>
                  </a:lnTo>
                  <a:lnTo>
                    <a:pt x="78473" y="7905"/>
                  </a:lnTo>
                  <a:lnTo>
                    <a:pt x="77754" y="6755"/>
                  </a:lnTo>
                  <a:lnTo>
                    <a:pt x="76892" y="5462"/>
                  </a:lnTo>
                  <a:lnTo>
                    <a:pt x="75886" y="4455"/>
                  </a:lnTo>
                  <a:lnTo>
                    <a:pt x="74736" y="3449"/>
                  </a:lnTo>
                  <a:lnTo>
                    <a:pt x="73586" y="2587"/>
                  </a:lnTo>
                  <a:lnTo>
                    <a:pt x="72293" y="1868"/>
                  </a:lnTo>
                  <a:lnTo>
                    <a:pt x="70999" y="1150"/>
                  </a:lnTo>
                  <a:lnTo>
                    <a:pt x="69562" y="719"/>
                  </a:lnTo>
                  <a:lnTo>
                    <a:pt x="68125" y="287"/>
                  </a:lnTo>
                  <a:lnTo>
                    <a:pt x="66688" y="0"/>
                  </a:lnTo>
                  <a:close/>
                </a:path>
              </a:pathLst>
            </a:custGeom>
            <a:solidFill>
              <a:srgbClr val="B0C09F"/>
            </a:solidFill>
            <a:ln>
              <a:noFill/>
            </a:ln>
          </p:spPr>
          <p:txBody>
            <a:bodyPr spcFirstLastPara="1" wrap="square" lIns="84300" tIns="84300" rIns="84300" bIns="84300" anchor="ctr" anchorCtr="0">
              <a:noAutofit/>
            </a:bodyPr>
            <a:lstStyle/>
            <a:p>
              <a:pPr marL="0" lvl="0" indent="0" algn="l" rtl="0">
                <a:spcBef>
                  <a:spcPts val="0"/>
                </a:spcBef>
                <a:spcAft>
                  <a:spcPts val="0"/>
                </a:spcAft>
                <a:buNone/>
              </a:pPr>
              <a:endParaRPr sz="1290">
                <a:latin typeface="Roboto"/>
                <a:ea typeface="Roboto"/>
                <a:cs typeface="Roboto"/>
                <a:sym typeface="Roboto"/>
              </a:endParaRPr>
            </a:p>
          </p:txBody>
        </p:sp>
        <p:sp>
          <p:nvSpPr>
            <p:cNvPr id="499" name="Google Shape;499;p57"/>
            <p:cNvSpPr txBox="1"/>
            <p:nvPr/>
          </p:nvSpPr>
          <p:spPr>
            <a:xfrm>
              <a:off x="883147" y="2308453"/>
              <a:ext cx="1626900" cy="1544700"/>
            </a:xfrm>
            <a:prstGeom prst="rect">
              <a:avLst/>
            </a:prstGeom>
            <a:noFill/>
            <a:ln>
              <a:noFill/>
            </a:ln>
          </p:spPr>
          <p:txBody>
            <a:bodyPr spcFirstLastPara="1" wrap="square" lIns="0" tIns="16850" rIns="0" bIns="16850" anchor="b" anchorCtr="0">
              <a:noAutofit/>
            </a:bodyPr>
            <a:lstStyle/>
            <a:p>
              <a:pPr marL="0" lvl="0" indent="0" algn="l" rtl="0">
                <a:spcBef>
                  <a:spcPts val="0"/>
                </a:spcBef>
                <a:spcAft>
                  <a:spcPts val="0"/>
                </a:spcAft>
                <a:buNone/>
              </a:pPr>
              <a:r>
                <a:rPr lang="en" sz="2397">
                  <a:solidFill>
                    <a:srgbClr val="010101"/>
                  </a:solidFill>
                  <a:latin typeface="Fjalla One"/>
                  <a:ea typeface="Fjalla One"/>
                  <a:cs typeface="Fjalla One"/>
                  <a:sym typeface="Fjalla One"/>
                </a:rPr>
                <a:t>Foundations of Agentic AI</a:t>
              </a:r>
              <a:endParaRPr sz="2397">
                <a:solidFill>
                  <a:srgbClr val="010101"/>
                </a:solidFill>
                <a:latin typeface="Fjalla One"/>
                <a:ea typeface="Fjalla One"/>
                <a:cs typeface="Fjalla One"/>
                <a:sym typeface="Fjalla One"/>
              </a:endParaRPr>
            </a:p>
          </p:txBody>
        </p:sp>
        <p:sp>
          <p:nvSpPr>
            <p:cNvPr id="500" name="Google Shape;500;p57"/>
            <p:cNvSpPr/>
            <p:nvPr/>
          </p:nvSpPr>
          <p:spPr>
            <a:xfrm>
              <a:off x="2704206" y="1147334"/>
              <a:ext cx="1830825" cy="2848832"/>
            </a:xfrm>
            <a:custGeom>
              <a:avLst/>
              <a:gdLst/>
              <a:ahLst/>
              <a:cxnLst/>
              <a:rect l="l" t="t" r="r" b="b"/>
              <a:pathLst>
                <a:path w="134669" h="209550" extrusionOk="0">
                  <a:moveTo>
                    <a:pt x="13654" y="0"/>
                  </a:moveTo>
                  <a:lnTo>
                    <a:pt x="12073" y="287"/>
                  </a:lnTo>
                  <a:lnTo>
                    <a:pt x="10636" y="719"/>
                  </a:lnTo>
                  <a:lnTo>
                    <a:pt x="9198" y="1150"/>
                  </a:lnTo>
                  <a:lnTo>
                    <a:pt x="7905" y="1868"/>
                  </a:lnTo>
                  <a:lnTo>
                    <a:pt x="6611" y="2587"/>
                  </a:lnTo>
                  <a:lnTo>
                    <a:pt x="5462" y="3449"/>
                  </a:lnTo>
                  <a:lnTo>
                    <a:pt x="4455" y="4455"/>
                  </a:lnTo>
                  <a:lnTo>
                    <a:pt x="3449" y="5462"/>
                  </a:lnTo>
                  <a:lnTo>
                    <a:pt x="2587" y="6755"/>
                  </a:lnTo>
                  <a:lnTo>
                    <a:pt x="1725" y="7905"/>
                  </a:lnTo>
                  <a:lnTo>
                    <a:pt x="1150" y="9342"/>
                  </a:lnTo>
                  <a:lnTo>
                    <a:pt x="575" y="10636"/>
                  </a:lnTo>
                  <a:lnTo>
                    <a:pt x="287" y="12073"/>
                  </a:lnTo>
                  <a:lnTo>
                    <a:pt x="0" y="13654"/>
                  </a:lnTo>
                  <a:lnTo>
                    <a:pt x="0" y="15235"/>
                  </a:lnTo>
                  <a:lnTo>
                    <a:pt x="0" y="194315"/>
                  </a:lnTo>
                  <a:lnTo>
                    <a:pt x="0" y="195896"/>
                  </a:lnTo>
                  <a:lnTo>
                    <a:pt x="287" y="197333"/>
                  </a:lnTo>
                  <a:lnTo>
                    <a:pt x="575" y="198771"/>
                  </a:lnTo>
                  <a:lnTo>
                    <a:pt x="1150" y="200208"/>
                  </a:lnTo>
                  <a:lnTo>
                    <a:pt x="1725" y="201501"/>
                  </a:lnTo>
                  <a:lnTo>
                    <a:pt x="2587" y="202795"/>
                  </a:lnTo>
                  <a:lnTo>
                    <a:pt x="3449" y="203945"/>
                  </a:lnTo>
                  <a:lnTo>
                    <a:pt x="4455" y="205095"/>
                  </a:lnTo>
                  <a:lnTo>
                    <a:pt x="5462" y="206101"/>
                  </a:lnTo>
                  <a:lnTo>
                    <a:pt x="6611" y="206963"/>
                  </a:lnTo>
                  <a:lnTo>
                    <a:pt x="7905" y="207682"/>
                  </a:lnTo>
                  <a:lnTo>
                    <a:pt x="9198" y="208256"/>
                  </a:lnTo>
                  <a:lnTo>
                    <a:pt x="10636" y="208831"/>
                  </a:lnTo>
                  <a:lnTo>
                    <a:pt x="12073" y="209263"/>
                  </a:lnTo>
                  <a:lnTo>
                    <a:pt x="13654" y="209406"/>
                  </a:lnTo>
                  <a:lnTo>
                    <a:pt x="15091" y="209550"/>
                  </a:lnTo>
                  <a:lnTo>
                    <a:pt x="119434" y="209550"/>
                  </a:lnTo>
                  <a:lnTo>
                    <a:pt x="121015" y="209406"/>
                  </a:lnTo>
                  <a:lnTo>
                    <a:pt x="122453" y="209263"/>
                  </a:lnTo>
                  <a:lnTo>
                    <a:pt x="123890" y="208831"/>
                  </a:lnTo>
                  <a:lnTo>
                    <a:pt x="125327" y="208256"/>
                  </a:lnTo>
                  <a:lnTo>
                    <a:pt x="126620" y="207682"/>
                  </a:lnTo>
                  <a:lnTo>
                    <a:pt x="127914" y="206963"/>
                  </a:lnTo>
                  <a:lnTo>
                    <a:pt x="129064" y="206101"/>
                  </a:lnTo>
                  <a:lnTo>
                    <a:pt x="130214" y="205095"/>
                  </a:lnTo>
                  <a:lnTo>
                    <a:pt x="131076" y="203945"/>
                  </a:lnTo>
                  <a:lnTo>
                    <a:pt x="132082" y="202795"/>
                  </a:lnTo>
                  <a:lnTo>
                    <a:pt x="132801" y="201501"/>
                  </a:lnTo>
                  <a:lnTo>
                    <a:pt x="133375" y="200208"/>
                  </a:lnTo>
                  <a:lnTo>
                    <a:pt x="133950" y="198771"/>
                  </a:lnTo>
                  <a:lnTo>
                    <a:pt x="134382" y="197333"/>
                  </a:lnTo>
                  <a:lnTo>
                    <a:pt x="134525" y="195896"/>
                  </a:lnTo>
                  <a:lnTo>
                    <a:pt x="134669" y="194315"/>
                  </a:lnTo>
                  <a:lnTo>
                    <a:pt x="134669" y="70712"/>
                  </a:lnTo>
                  <a:lnTo>
                    <a:pt x="134525" y="69131"/>
                  </a:lnTo>
                  <a:lnTo>
                    <a:pt x="134382" y="67550"/>
                  </a:lnTo>
                  <a:lnTo>
                    <a:pt x="133950" y="66113"/>
                  </a:lnTo>
                  <a:lnTo>
                    <a:pt x="133375" y="64676"/>
                  </a:lnTo>
                  <a:lnTo>
                    <a:pt x="132801" y="63382"/>
                  </a:lnTo>
                  <a:lnTo>
                    <a:pt x="132082" y="62089"/>
                  </a:lnTo>
                  <a:lnTo>
                    <a:pt x="131076" y="60939"/>
                  </a:lnTo>
                  <a:lnTo>
                    <a:pt x="130214" y="59933"/>
                  </a:lnTo>
                  <a:lnTo>
                    <a:pt x="129064" y="58927"/>
                  </a:lnTo>
                  <a:lnTo>
                    <a:pt x="127914" y="58065"/>
                  </a:lnTo>
                  <a:lnTo>
                    <a:pt x="126620" y="57346"/>
                  </a:lnTo>
                  <a:lnTo>
                    <a:pt x="125327" y="56627"/>
                  </a:lnTo>
                  <a:lnTo>
                    <a:pt x="123890" y="56196"/>
                  </a:lnTo>
                  <a:lnTo>
                    <a:pt x="122453" y="55765"/>
                  </a:lnTo>
                  <a:lnTo>
                    <a:pt x="121015" y="55478"/>
                  </a:lnTo>
                  <a:lnTo>
                    <a:pt x="95576" y="55478"/>
                  </a:lnTo>
                  <a:lnTo>
                    <a:pt x="93995" y="55334"/>
                  </a:lnTo>
                  <a:lnTo>
                    <a:pt x="92414" y="55190"/>
                  </a:lnTo>
                  <a:lnTo>
                    <a:pt x="90977" y="54759"/>
                  </a:lnTo>
                  <a:lnTo>
                    <a:pt x="89540" y="54184"/>
                  </a:lnTo>
                  <a:lnTo>
                    <a:pt x="88246" y="53609"/>
                  </a:lnTo>
                  <a:lnTo>
                    <a:pt x="86953" y="52891"/>
                  </a:lnTo>
                  <a:lnTo>
                    <a:pt x="85803" y="52028"/>
                  </a:lnTo>
                  <a:lnTo>
                    <a:pt x="84797" y="51022"/>
                  </a:lnTo>
                  <a:lnTo>
                    <a:pt x="83791" y="49872"/>
                  </a:lnTo>
                  <a:lnTo>
                    <a:pt x="82929" y="48723"/>
                  </a:lnTo>
                  <a:lnTo>
                    <a:pt x="82210" y="47429"/>
                  </a:lnTo>
                  <a:lnTo>
                    <a:pt x="81491" y="46135"/>
                  </a:lnTo>
                  <a:lnTo>
                    <a:pt x="81060" y="44698"/>
                  </a:lnTo>
                  <a:lnTo>
                    <a:pt x="80629" y="43261"/>
                  </a:lnTo>
                  <a:lnTo>
                    <a:pt x="80341" y="41824"/>
                  </a:lnTo>
                  <a:lnTo>
                    <a:pt x="80341" y="40243"/>
                  </a:lnTo>
                  <a:lnTo>
                    <a:pt x="80341" y="15235"/>
                  </a:lnTo>
                  <a:lnTo>
                    <a:pt x="80198" y="13654"/>
                  </a:lnTo>
                  <a:lnTo>
                    <a:pt x="80054" y="12073"/>
                  </a:lnTo>
                  <a:lnTo>
                    <a:pt x="79623" y="10636"/>
                  </a:lnTo>
                  <a:lnTo>
                    <a:pt x="79048" y="9342"/>
                  </a:lnTo>
                  <a:lnTo>
                    <a:pt x="78473" y="7905"/>
                  </a:lnTo>
                  <a:lnTo>
                    <a:pt x="77754" y="6755"/>
                  </a:lnTo>
                  <a:lnTo>
                    <a:pt x="76892" y="5462"/>
                  </a:lnTo>
                  <a:lnTo>
                    <a:pt x="75886" y="4455"/>
                  </a:lnTo>
                  <a:lnTo>
                    <a:pt x="74736" y="3449"/>
                  </a:lnTo>
                  <a:lnTo>
                    <a:pt x="73586" y="2587"/>
                  </a:lnTo>
                  <a:lnTo>
                    <a:pt x="72293" y="1868"/>
                  </a:lnTo>
                  <a:lnTo>
                    <a:pt x="70999" y="1150"/>
                  </a:lnTo>
                  <a:lnTo>
                    <a:pt x="69562" y="719"/>
                  </a:lnTo>
                  <a:lnTo>
                    <a:pt x="68125" y="287"/>
                  </a:lnTo>
                  <a:lnTo>
                    <a:pt x="66688" y="0"/>
                  </a:lnTo>
                  <a:close/>
                </a:path>
              </a:pathLst>
            </a:custGeom>
            <a:solidFill>
              <a:srgbClr val="EF692F"/>
            </a:solidFill>
            <a:ln>
              <a:noFill/>
            </a:ln>
          </p:spPr>
          <p:txBody>
            <a:bodyPr spcFirstLastPara="1" wrap="square" lIns="84300" tIns="84300" rIns="84300" bIns="84300" anchor="ctr" anchorCtr="0">
              <a:noAutofit/>
            </a:bodyPr>
            <a:lstStyle/>
            <a:p>
              <a:pPr marL="0" lvl="0" indent="0" algn="l" rtl="0">
                <a:spcBef>
                  <a:spcPts val="0"/>
                </a:spcBef>
                <a:spcAft>
                  <a:spcPts val="0"/>
                </a:spcAft>
                <a:buNone/>
              </a:pPr>
              <a:endParaRPr sz="1290">
                <a:latin typeface="Roboto"/>
                <a:ea typeface="Roboto"/>
                <a:cs typeface="Roboto"/>
                <a:sym typeface="Roboto"/>
              </a:endParaRPr>
            </a:p>
          </p:txBody>
        </p:sp>
        <p:sp>
          <p:nvSpPr>
            <p:cNvPr id="501" name="Google Shape;501;p57"/>
            <p:cNvSpPr txBox="1"/>
            <p:nvPr/>
          </p:nvSpPr>
          <p:spPr>
            <a:xfrm>
              <a:off x="2806190" y="2308453"/>
              <a:ext cx="1626900" cy="1544700"/>
            </a:xfrm>
            <a:prstGeom prst="rect">
              <a:avLst/>
            </a:prstGeom>
            <a:noFill/>
            <a:ln>
              <a:noFill/>
            </a:ln>
          </p:spPr>
          <p:txBody>
            <a:bodyPr spcFirstLastPara="1" wrap="square" lIns="0" tIns="16850" rIns="0" bIns="16850" anchor="b" anchorCtr="0">
              <a:noAutofit/>
            </a:bodyPr>
            <a:lstStyle/>
            <a:p>
              <a:pPr marL="0" lvl="0" indent="0" algn="l" rtl="0">
                <a:spcBef>
                  <a:spcPts val="0"/>
                </a:spcBef>
                <a:spcAft>
                  <a:spcPts val="0"/>
                </a:spcAft>
                <a:buNone/>
              </a:pPr>
              <a:r>
                <a:rPr lang="en" sz="2397">
                  <a:solidFill>
                    <a:srgbClr val="010101"/>
                  </a:solidFill>
                  <a:latin typeface="Fjalla One"/>
                  <a:ea typeface="Fjalla One"/>
                  <a:cs typeface="Fjalla One"/>
                  <a:sym typeface="Fjalla One"/>
                </a:rPr>
                <a:t>AI Environment &amp; Setup</a:t>
              </a:r>
              <a:endParaRPr sz="2397">
                <a:solidFill>
                  <a:srgbClr val="010101"/>
                </a:solidFill>
                <a:latin typeface="Fjalla One"/>
                <a:ea typeface="Fjalla One"/>
                <a:cs typeface="Fjalla One"/>
                <a:sym typeface="Fjalla One"/>
              </a:endParaRPr>
            </a:p>
          </p:txBody>
        </p:sp>
        <p:sp>
          <p:nvSpPr>
            <p:cNvPr id="502" name="Google Shape;502;p57"/>
            <p:cNvSpPr/>
            <p:nvPr/>
          </p:nvSpPr>
          <p:spPr>
            <a:xfrm>
              <a:off x="4608956" y="1147334"/>
              <a:ext cx="1830825" cy="2848832"/>
            </a:xfrm>
            <a:custGeom>
              <a:avLst/>
              <a:gdLst/>
              <a:ahLst/>
              <a:cxnLst/>
              <a:rect l="l" t="t" r="r" b="b"/>
              <a:pathLst>
                <a:path w="134669" h="209550" extrusionOk="0">
                  <a:moveTo>
                    <a:pt x="13654" y="0"/>
                  </a:moveTo>
                  <a:lnTo>
                    <a:pt x="12073" y="287"/>
                  </a:lnTo>
                  <a:lnTo>
                    <a:pt x="10636" y="719"/>
                  </a:lnTo>
                  <a:lnTo>
                    <a:pt x="9198" y="1150"/>
                  </a:lnTo>
                  <a:lnTo>
                    <a:pt x="7905" y="1868"/>
                  </a:lnTo>
                  <a:lnTo>
                    <a:pt x="6611" y="2587"/>
                  </a:lnTo>
                  <a:lnTo>
                    <a:pt x="5462" y="3449"/>
                  </a:lnTo>
                  <a:lnTo>
                    <a:pt x="4455" y="4455"/>
                  </a:lnTo>
                  <a:lnTo>
                    <a:pt x="3449" y="5462"/>
                  </a:lnTo>
                  <a:lnTo>
                    <a:pt x="2587" y="6755"/>
                  </a:lnTo>
                  <a:lnTo>
                    <a:pt x="1725" y="7905"/>
                  </a:lnTo>
                  <a:lnTo>
                    <a:pt x="1150" y="9342"/>
                  </a:lnTo>
                  <a:lnTo>
                    <a:pt x="575" y="10636"/>
                  </a:lnTo>
                  <a:lnTo>
                    <a:pt x="287" y="12073"/>
                  </a:lnTo>
                  <a:lnTo>
                    <a:pt x="0" y="13654"/>
                  </a:lnTo>
                  <a:lnTo>
                    <a:pt x="0" y="15235"/>
                  </a:lnTo>
                  <a:lnTo>
                    <a:pt x="0" y="194315"/>
                  </a:lnTo>
                  <a:lnTo>
                    <a:pt x="0" y="195896"/>
                  </a:lnTo>
                  <a:lnTo>
                    <a:pt x="287" y="197333"/>
                  </a:lnTo>
                  <a:lnTo>
                    <a:pt x="575" y="198771"/>
                  </a:lnTo>
                  <a:lnTo>
                    <a:pt x="1150" y="200208"/>
                  </a:lnTo>
                  <a:lnTo>
                    <a:pt x="1725" y="201501"/>
                  </a:lnTo>
                  <a:lnTo>
                    <a:pt x="2587" y="202795"/>
                  </a:lnTo>
                  <a:lnTo>
                    <a:pt x="3449" y="203945"/>
                  </a:lnTo>
                  <a:lnTo>
                    <a:pt x="4455" y="205095"/>
                  </a:lnTo>
                  <a:lnTo>
                    <a:pt x="5462" y="206101"/>
                  </a:lnTo>
                  <a:lnTo>
                    <a:pt x="6611" y="206963"/>
                  </a:lnTo>
                  <a:lnTo>
                    <a:pt x="7905" y="207682"/>
                  </a:lnTo>
                  <a:lnTo>
                    <a:pt x="9198" y="208256"/>
                  </a:lnTo>
                  <a:lnTo>
                    <a:pt x="10636" y="208831"/>
                  </a:lnTo>
                  <a:lnTo>
                    <a:pt x="12073" y="209263"/>
                  </a:lnTo>
                  <a:lnTo>
                    <a:pt x="13654" y="209406"/>
                  </a:lnTo>
                  <a:lnTo>
                    <a:pt x="15091" y="209550"/>
                  </a:lnTo>
                  <a:lnTo>
                    <a:pt x="119434" y="209550"/>
                  </a:lnTo>
                  <a:lnTo>
                    <a:pt x="121015" y="209406"/>
                  </a:lnTo>
                  <a:lnTo>
                    <a:pt x="122453" y="209263"/>
                  </a:lnTo>
                  <a:lnTo>
                    <a:pt x="123890" y="208831"/>
                  </a:lnTo>
                  <a:lnTo>
                    <a:pt x="125327" y="208256"/>
                  </a:lnTo>
                  <a:lnTo>
                    <a:pt x="126620" y="207682"/>
                  </a:lnTo>
                  <a:lnTo>
                    <a:pt x="127914" y="206963"/>
                  </a:lnTo>
                  <a:lnTo>
                    <a:pt x="129064" y="206101"/>
                  </a:lnTo>
                  <a:lnTo>
                    <a:pt x="130214" y="205095"/>
                  </a:lnTo>
                  <a:lnTo>
                    <a:pt x="131076" y="203945"/>
                  </a:lnTo>
                  <a:lnTo>
                    <a:pt x="132082" y="202795"/>
                  </a:lnTo>
                  <a:lnTo>
                    <a:pt x="132801" y="201501"/>
                  </a:lnTo>
                  <a:lnTo>
                    <a:pt x="133375" y="200208"/>
                  </a:lnTo>
                  <a:lnTo>
                    <a:pt x="133950" y="198771"/>
                  </a:lnTo>
                  <a:lnTo>
                    <a:pt x="134382" y="197333"/>
                  </a:lnTo>
                  <a:lnTo>
                    <a:pt x="134525" y="195896"/>
                  </a:lnTo>
                  <a:lnTo>
                    <a:pt x="134669" y="194315"/>
                  </a:lnTo>
                  <a:lnTo>
                    <a:pt x="134669" y="70712"/>
                  </a:lnTo>
                  <a:lnTo>
                    <a:pt x="134525" y="69131"/>
                  </a:lnTo>
                  <a:lnTo>
                    <a:pt x="134382" y="67550"/>
                  </a:lnTo>
                  <a:lnTo>
                    <a:pt x="133950" y="66113"/>
                  </a:lnTo>
                  <a:lnTo>
                    <a:pt x="133375" y="64676"/>
                  </a:lnTo>
                  <a:lnTo>
                    <a:pt x="132801" y="63382"/>
                  </a:lnTo>
                  <a:lnTo>
                    <a:pt x="132082" y="62089"/>
                  </a:lnTo>
                  <a:lnTo>
                    <a:pt x="131076" y="60939"/>
                  </a:lnTo>
                  <a:lnTo>
                    <a:pt x="130214" y="59933"/>
                  </a:lnTo>
                  <a:lnTo>
                    <a:pt x="129064" y="58927"/>
                  </a:lnTo>
                  <a:lnTo>
                    <a:pt x="127914" y="58065"/>
                  </a:lnTo>
                  <a:lnTo>
                    <a:pt x="126620" y="57346"/>
                  </a:lnTo>
                  <a:lnTo>
                    <a:pt x="125327" y="56627"/>
                  </a:lnTo>
                  <a:lnTo>
                    <a:pt x="123890" y="56196"/>
                  </a:lnTo>
                  <a:lnTo>
                    <a:pt x="122453" y="55765"/>
                  </a:lnTo>
                  <a:lnTo>
                    <a:pt x="121015" y="55478"/>
                  </a:lnTo>
                  <a:lnTo>
                    <a:pt x="95576" y="55478"/>
                  </a:lnTo>
                  <a:lnTo>
                    <a:pt x="93995" y="55334"/>
                  </a:lnTo>
                  <a:lnTo>
                    <a:pt x="92414" y="55190"/>
                  </a:lnTo>
                  <a:lnTo>
                    <a:pt x="90977" y="54759"/>
                  </a:lnTo>
                  <a:lnTo>
                    <a:pt x="89540" y="54184"/>
                  </a:lnTo>
                  <a:lnTo>
                    <a:pt x="88246" y="53609"/>
                  </a:lnTo>
                  <a:lnTo>
                    <a:pt x="86953" y="52891"/>
                  </a:lnTo>
                  <a:lnTo>
                    <a:pt x="85803" y="52028"/>
                  </a:lnTo>
                  <a:lnTo>
                    <a:pt x="84797" y="51022"/>
                  </a:lnTo>
                  <a:lnTo>
                    <a:pt x="83791" y="49872"/>
                  </a:lnTo>
                  <a:lnTo>
                    <a:pt x="82929" y="48723"/>
                  </a:lnTo>
                  <a:lnTo>
                    <a:pt x="82210" y="47429"/>
                  </a:lnTo>
                  <a:lnTo>
                    <a:pt x="81491" y="46135"/>
                  </a:lnTo>
                  <a:lnTo>
                    <a:pt x="81060" y="44698"/>
                  </a:lnTo>
                  <a:lnTo>
                    <a:pt x="80629" y="43261"/>
                  </a:lnTo>
                  <a:lnTo>
                    <a:pt x="80341" y="41824"/>
                  </a:lnTo>
                  <a:lnTo>
                    <a:pt x="80341" y="40243"/>
                  </a:lnTo>
                  <a:lnTo>
                    <a:pt x="80341" y="15235"/>
                  </a:lnTo>
                  <a:lnTo>
                    <a:pt x="80198" y="13654"/>
                  </a:lnTo>
                  <a:lnTo>
                    <a:pt x="80054" y="12073"/>
                  </a:lnTo>
                  <a:lnTo>
                    <a:pt x="79623" y="10636"/>
                  </a:lnTo>
                  <a:lnTo>
                    <a:pt x="79048" y="9342"/>
                  </a:lnTo>
                  <a:lnTo>
                    <a:pt x="78473" y="7905"/>
                  </a:lnTo>
                  <a:lnTo>
                    <a:pt x="77754" y="6755"/>
                  </a:lnTo>
                  <a:lnTo>
                    <a:pt x="76892" y="5462"/>
                  </a:lnTo>
                  <a:lnTo>
                    <a:pt x="75886" y="4455"/>
                  </a:lnTo>
                  <a:lnTo>
                    <a:pt x="74736" y="3449"/>
                  </a:lnTo>
                  <a:lnTo>
                    <a:pt x="73586" y="2587"/>
                  </a:lnTo>
                  <a:lnTo>
                    <a:pt x="72293" y="1868"/>
                  </a:lnTo>
                  <a:lnTo>
                    <a:pt x="70999" y="1150"/>
                  </a:lnTo>
                  <a:lnTo>
                    <a:pt x="69562" y="719"/>
                  </a:lnTo>
                  <a:lnTo>
                    <a:pt x="68125" y="287"/>
                  </a:lnTo>
                  <a:lnTo>
                    <a:pt x="66688" y="0"/>
                  </a:lnTo>
                  <a:close/>
                </a:path>
              </a:pathLst>
            </a:custGeom>
            <a:solidFill>
              <a:srgbClr val="F1CD56"/>
            </a:solidFill>
            <a:ln>
              <a:noFill/>
            </a:ln>
          </p:spPr>
          <p:txBody>
            <a:bodyPr spcFirstLastPara="1" wrap="square" lIns="84300" tIns="84300" rIns="84300" bIns="84300" anchor="ctr" anchorCtr="0">
              <a:noAutofit/>
            </a:bodyPr>
            <a:lstStyle/>
            <a:p>
              <a:pPr marL="0" lvl="0" indent="0" algn="l" rtl="0">
                <a:spcBef>
                  <a:spcPts val="0"/>
                </a:spcBef>
                <a:spcAft>
                  <a:spcPts val="0"/>
                </a:spcAft>
                <a:buNone/>
              </a:pPr>
              <a:endParaRPr sz="1290">
                <a:latin typeface="Roboto"/>
                <a:ea typeface="Roboto"/>
                <a:cs typeface="Roboto"/>
                <a:sym typeface="Roboto"/>
              </a:endParaRPr>
            </a:p>
          </p:txBody>
        </p:sp>
        <p:sp>
          <p:nvSpPr>
            <p:cNvPr id="503" name="Google Shape;503;p57"/>
            <p:cNvSpPr txBox="1"/>
            <p:nvPr/>
          </p:nvSpPr>
          <p:spPr>
            <a:xfrm>
              <a:off x="4731760" y="2308452"/>
              <a:ext cx="1585200" cy="1544700"/>
            </a:xfrm>
            <a:prstGeom prst="rect">
              <a:avLst/>
            </a:prstGeom>
            <a:noFill/>
            <a:ln>
              <a:noFill/>
            </a:ln>
          </p:spPr>
          <p:txBody>
            <a:bodyPr spcFirstLastPara="1" wrap="square" lIns="0" tIns="16850" rIns="0" bIns="16850" anchor="b" anchorCtr="0">
              <a:noAutofit/>
            </a:bodyPr>
            <a:lstStyle/>
            <a:p>
              <a:pPr marL="0" lvl="0" indent="0" algn="l" rtl="0">
                <a:spcBef>
                  <a:spcPts val="0"/>
                </a:spcBef>
                <a:spcAft>
                  <a:spcPts val="0"/>
                </a:spcAft>
                <a:buNone/>
              </a:pPr>
              <a:r>
                <a:rPr lang="en" sz="2397">
                  <a:solidFill>
                    <a:srgbClr val="010101"/>
                  </a:solidFill>
                  <a:latin typeface="Fjalla One"/>
                  <a:ea typeface="Fjalla One"/>
                  <a:cs typeface="Fjalla One"/>
                  <a:sym typeface="Fjalla One"/>
                </a:rPr>
                <a:t>RAG &amp; Reasoning</a:t>
              </a:r>
              <a:endParaRPr sz="2397">
                <a:solidFill>
                  <a:srgbClr val="010101"/>
                </a:solidFill>
                <a:latin typeface="Fjalla One"/>
                <a:ea typeface="Fjalla One"/>
                <a:cs typeface="Fjalla One"/>
                <a:sym typeface="Fjalla One"/>
              </a:endParaRPr>
            </a:p>
          </p:txBody>
        </p:sp>
        <p:sp>
          <p:nvSpPr>
            <p:cNvPr id="504" name="Google Shape;504;p57"/>
            <p:cNvSpPr/>
            <p:nvPr/>
          </p:nvSpPr>
          <p:spPr>
            <a:xfrm>
              <a:off x="6513706" y="1147334"/>
              <a:ext cx="1830825" cy="2848832"/>
            </a:xfrm>
            <a:custGeom>
              <a:avLst/>
              <a:gdLst/>
              <a:ahLst/>
              <a:cxnLst/>
              <a:rect l="l" t="t" r="r" b="b"/>
              <a:pathLst>
                <a:path w="134669" h="209550" extrusionOk="0">
                  <a:moveTo>
                    <a:pt x="13654" y="0"/>
                  </a:moveTo>
                  <a:lnTo>
                    <a:pt x="12073" y="287"/>
                  </a:lnTo>
                  <a:lnTo>
                    <a:pt x="10636" y="719"/>
                  </a:lnTo>
                  <a:lnTo>
                    <a:pt x="9198" y="1150"/>
                  </a:lnTo>
                  <a:lnTo>
                    <a:pt x="7905" y="1868"/>
                  </a:lnTo>
                  <a:lnTo>
                    <a:pt x="6611" y="2587"/>
                  </a:lnTo>
                  <a:lnTo>
                    <a:pt x="5462" y="3449"/>
                  </a:lnTo>
                  <a:lnTo>
                    <a:pt x="4455" y="4455"/>
                  </a:lnTo>
                  <a:lnTo>
                    <a:pt x="3449" y="5462"/>
                  </a:lnTo>
                  <a:lnTo>
                    <a:pt x="2587" y="6755"/>
                  </a:lnTo>
                  <a:lnTo>
                    <a:pt x="1725" y="7905"/>
                  </a:lnTo>
                  <a:lnTo>
                    <a:pt x="1150" y="9342"/>
                  </a:lnTo>
                  <a:lnTo>
                    <a:pt x="575" y="10636"/>
                  </a:lnTo>
                  <a:lnTo>
                    <a:pt x="287" y="12073"/>
                  </a:lnTo>
                  <a:lnTo>
                    <a:pt x="0" y="13654"/>
                  </a:lnTo>
                  <a:lnTo>
                    <a:pt x="0" y="15235"/>
                  </a:lnTo>
                  <a:lnTo>
                    <a:pt x="0" y="194315"/>
                  </a:lnTo>
                  <a:lnTo>
                    <a:pt x="0" y="195896"/>
                  </a:lnTo>
                  <a:lnTo>
                    <a:pt x="287" y="197333"/>
                  </a:lnTo>
                  <a:lnTo>
                    <a:pt x="575" y="198771"/>
                  </a:lnTo>
                  <a:lnTo>
                    <a:pt x="1150" y="200208"/>
                  </a:lnTo>
                  <a:lnTo>
                    <a:pt x="1725" y="201501"/>
                  </a:lnTo>
                  <a:lnTo>
                    <a:pt x="2587" y="202795"/>
                  </a:lnTo>
                  <a:lnTo>
                    <a:pt x="3449" y="203945"/>
                  </a:lnTo>
                  <a:lnTo>
                    <a:pt x="4455" y="205095"/>
                  </a:lnTo>
                  <a:lnTo>
                    <a:pt x="5462" y="206101"/>
                  </a:lnTo>
                  <a:lnTo>
                    <a:pt x="6611" y="206963"/>
                  </a:lnTo>
                  <a:lnTo>
                    <a:pt x="7905" y="207682"/>
                  </a:lnTo>
                  <a:lnTo>
                    <a:pt x="9198" y="208256"/>
                  </a:lnTo>
                  <a:lnTo>
                    <a:pt x="10636" y="208831"/>
                  </a:lnTo>
                  <a:lnTo>
                    <a:pt x="12073" y="209263"/>
                  </a:lnTo>
                  <a:lnTo>
                    <a:pt x="13654" y="209406"/>
                  </a:lnTo>
                  <a:lnTo>
                    <a:pt x="15091" y="209550"/>
                  </a:lnTo>
                  <a:lnTo>
                    <a:pt x="119434" y="209550"/>
                  </a:lnTo>
                  <a:lnTo>
                    <a:pt x="121015" y="209406"/>
                  </a:lnTo>
                  <a:lnTo>
                    <a:pt x="122453" y="209263"/>
                  </a:lnTo>
                  <a:lnTo>
                    <a:pt x="123890" y="208831"/>
                  </a:lnTo>
                  <a:lnTo>
                    <a:pt x="125327" y="208256"/>
                  </a:lnTo>
                  <a:lnTo>
                    <a:pt x="126620" y="207682"/>
                  </a:lnTo>
                  <a:lnTo>
                    <a:pt x="127914" y="206963"/>
                  </a:lnTo>
                  <a:lnTo>
                    <a:pt x="129064" y="206101"/>
                  </a:lnTo>
                  <a:lnTo>
                    <a:pt x="130214" y="205095"/>
                  </a:lnTo>
                  <a:lnTo>
                    <a:pt x="131076" y="203945"/>
                  </a:lnTo>
                  <a:lnTo>
                    <a:pt x="132082" y="202795"/>
                  </a:lnTo>
                  <a:lnTo>
                    <a:pt x="132801" y="201501"/>
                  </a:lnTo>
                  <a:lnTo>
                    <a:pt x="133375" y="200208"/>
                  </a:lnTo>
                  <a:lnTo>
                    <a:pt x="133950" y="198771"/>
                  </a:lnTo>
                  <a:lnTo>
                    <a:pt x="134382" y="197333"/>
                  </a:lnTo>
                  <a:lnTo>
                    <a:pt x="134525" y="195896"/>
                  </a:lnTo>
                  <a:lnTo>
                    <a:pt x="134669" y="194315"/>
                  </a:lnTo>
                  <a:lnTo>
                    <a:pt x="134669" y="70712"/>
                  </a:lnTo>
                  <a:lnTo>
                    <a:pt x="134525" y="69131"/>
                  </a:lnTo>
                  <a:lnTo>
                    <a:pt x="134382" y="67550"/>
                  </a:lnTo>
                  <a:lnTo>
                    <a:pt x="133950" y="66113"/>
                  </a:lnTo>
                  <a:lnTo>
                    <a:pt x="133375" y="64676"/>
                  </a:lnTo>
                  <a:lnTo>
                    <a:pt x="132801" y="63382"/>
                  </a:lnTo>
                  <a:lnTo>
                    <a:pt x="132082" y="62089"/>
                  </a:lnTo>
                  <a:lnTo>
                    <a:pt x="131076" y="60939"/>
                  </a:lnTo>
                  <a:lnTo>
                    <a:pt x="130214" y="59933"/>
                  </a:lnTo>
                  <a:lnTo>
                    <a:pt x="129064" y="58927"/>
                  </a:lnTo>
                  <a:lnTo>
                    <a:pt x="127914" y="58065"/>
                  </a:lnTo>
                  <a:lnTo>
                    <a:pt x="126620" y="57346"/>
                  </a:lnTo>
                  <a:lnTo>
                    <a:pt x="125327" y="56627"/>
                  </a:lnTo>
                  <a:lnTo>
                    <a:pt x="123890" y="56196"/>
                  </a:lnTo>
                  <a:lnTo>
                    <a:pt x="122453" y="55765"/>
                  </a:lnTo>
                  <a:lnTo>
                    <a:pt x="121015" y="55478"/>
                  </a:lnTo>
                  <a:lnTo>
                    <a:pt x="95576" y="55478"/>
                  </a:lnTo>
                  <a:lnTo>
                    <a:pt x="93995" y="55334"/>
                  </a:lnTo>
                  <a:lnTo>
                    <a:pt x="92414" y="55190"/>
                  </a:lnTo>
                  <a:lnTo>
                    <a:pt x="90977" y="54759"/>
                  </a:lnTo>
                  <a:lnTo>
                    <a:pt x="89540" y="54184"/>
                  </a:lnTo>
                  <a:lnTo>
                    <a:pt x="88246" y="53609"/>
                  </a:lnTo>
                  <a:lnTo>
                    <a:pt x="86953" y="52891"/>
                  </a:lnTo>
                  <a:lnTo>
                    <a:pt x="85803" y="52028"/>
                  </a:lnTo>
                  <a:lnTo>
                    <a:pt x="84797" y="51022"/>
                  </a:lnTo>
                  <a:lnTo>
                    <a:pt x="83791" y="49872"/>
                  </a:lnTo>
                  <a:lnTo>
                    <a:pt x="82929" y="48723"/>
                  </a:lnTo>
                  <a:lnTo>
                    <a:pt x="82210" y="47429"/>
                  </a:lnTo>
                  <a:lnTo>
                    <a:pt x="81491" y="46135"/>
                  </a:lnTo>
                  <a:lnTo>
                    <a:pt x="81060" y="44698"/>
                  </a:lnTo>
                  <a:lnTo>
                    <a:pt x="80629" y="43261"/>
                  </a:lnTo>
                  <a:lnTo>
                    <a:pt x="80341" y="41824"/>
                  </a:lnTo>
                  <a:lnTo>
                    <a:pt x="80341" y="40243"/>
                  </a:lnTo>
                  <a:lnTo>
                    <a:pt x="80341" y="15235"/>
                  </a:lnTo>
                  <a:lnTo>
                    <a:pt x="80198" y="13654"/>
                  </a:lnTo>
                  <a:lnTo>
                    <a:pt x="80054" y="12073"/>
                  </a:lnTo>
                  <a:lnTo>
                    <a:pt x="79623" y="10636"/>
                  </a:lnTo>
                  <a:lnTo>
                    <a:pt x="79048" y="9342"/>
                  </a:lnTo>
                  <a:lnTo>
                    <a:pt x="78473" y="7905"/>
                  </a:lnTo>
                  <a:lnTo>
                    <a:pt x="77754" y="6755"/>
                  </a:lnTo>
                  <a:lnTo>
                    <a:pt x="76892" y="5462"/>
                  </a:lnTo>
                  <a:lnTo>
                    <a:pt x="75886" y="4455"/>
                  </a:lnTo>
                  <a:lnTo>
                    <a:pt x="74736" y="3449"/>
                  </a:lnTo>
                  <a:lnTo>
                    <a:pt x="73586" y="2587"/>
                  </a:lnTo>
                  <a:lnTo>
                    <a:pt x="72293" y="1868"/>
                  </a:lnTo>
                  <a:lnTo>
                    <a:pt x="70999" y="1150"/>
                  </a:lnTo>
                  <a:lnTo>
                    <a:pt x="69562" y="719"/>
                  </a:lnTo>
                  <a:lnTo>
                    <a:pt x="68125" y="287"/>
                  </a:lnTo>
                  <a:lnTo>
                    <a:pt x="66688" y="0"/>
                  </a:lnTo>
                  <a:close/>
                </a:path>
              </a:pathLst>
            </a:custGeom>
            <a:solidFill>
              <a:srgbClr val="CDE2EB"/>
            </a:solidFill>
            <a:ln>
              <a:noFill/>
            </a:ln>
          </p:spPr>
          <p:txBody>
            <a:bodyPr spcFirstLastPara="1" wrap="square" lIns="84300" tIns="84300" rIns="84300" bIns="84300" anchor="ctr" anchorCtr="0">
              <a:noAutofit/>
            </a:bodyPr>
            <a:lstStyle/>
            <a:p>
              <a:pPr marL="0" lvl="0" indent="0" algn="l" rtl="0">
                <a:spcBef>
                  <a:spcPts val="0"/>
                </a:spcBef>
                <a:spcAft>
                  <a:spcPts val="0"/>
                </a:spcAft>
                <a:buNone/>
              </a:pPr>
              <a:endParaRPr sz="1290">
                <a:latin typeface="Roboto"/>
                <a:ea typeface="Roboto"/>
                <a:cs typeface="Roboto"/>
                <a:sym typeface="Roboto"/>
              </a:endParaRPr>
            </a:p>
          </p:txBody>
        </p:sp>
        <p:sp>
          <p:nvSpPr>
            <p:cNvPr id="505" name="Google Shape;505;p57"/>
            <p:cNvSpPr txBox="1"/>
            <p:nvPr/>
          </p:nvSpPr>
          <p:spPr>
            <a:xfrm>
              <a:off x="6636323" y="2308452"/>
              <a:ext cx="1585200" cy="1544700"/>
            </a:xfrm>
            <a:prstGeom prst="rect">
              <a:avLst/>
            </a:prstGeom>
            <a:noFill/>
            <a:ln>
              <a:noFill/>
            </a:ln>
          </p:spPr>
          <p:txBody>
            <a:bodyPr spcFirstLastPara="1" wrap="square" lIns="0" tIns="16850" rIns="0" bIns="16850" anchor="b" anchorCtr="0">
              <a:noAutofit/>
            </a:bodyPr>
            <a:lstStyle/>
            <a:p>
              <a:pPr marL="0" lvl="0" indent="0" algn="l" rtl="0">
                <a:spcBef>
                  <a:spcPts val="0"/>
                </a:spcBef>
                <a:spcAft>
                  <a:spcPts val="0"/>
                </a:spcAft>
                <a:buNone/>
              </a:pPr>
              <a:r>
                <a:rPr lang="en" sz="2397">
                  <a:solidFill>
                    <a:srgbClr val="010101"/>
                  </a:solidFill>
                  <a:latin typeface="Fjalla One"/>
                  <a:ea typeface="Fjalla One"/>
                  <a:cs typeface="Fjalla One"/>
                  <a:sym typeface="Fjalla One"/>
                </a:rPr>
                <a:t>Langchain &amp; Langraph</a:t>
              </a:r>
              <a:endParaRPr sz="2397">
                <a:solidFill>
                  <a:srgbClr val="010101"/>
                </a:solidFill>
                <a:latin typeface="Fjalla One"/>
                <a:ea typeface="Fjalla One"/>
                <a:cs typeface="Fjalla One"/>
                <a:sym typeface="Fjalla One"/>
              </a:endParaRPr>
            </a:p>
          </p:txBody>
        </p:sp>
        <p:sp>
          <p:nvSpPr>
            <p:cNvPr id="506" name="Google Shape;506;p57"/>
            <p:cNvSpPr txBox="1"/>
            <p:nvPr/>
          </p:nvSpPr>
          <p:spPr>
            <a:xfrm>
              <a:off x="918694" y="1243373"/>
              <a:ext cx="864900" cy="89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348" b="1">
                  <a:solidFill>
                    <a:srgbClr val="010101"/>
                  </a:solidFill>
                  <a:latin typeface="Fjalla One"/>
                  <a:ea typeface="Fjalla One"/>
                  <a:cs typeface="Fjalla One"/>
                  <a:sym typeface="Fjalla One"/>
                </a:rPr>
                <a:t>01</a:t>
              </a:r>
              <a:endParaRPr sz="5348">
                <a:solidFill>
                  <a:srgbClr val="010101"/>
                </a:solidFill>
                <a:latin typeface="Fjalla One"/>
                <a:ea typeface="Fjalla One"/>
                <a:cs typeface="Fjalla One"/>
                <a:sym typeface="Fjalla One"/>
              </a:endParaRPr>
            </a:p>
          </p:txBody>
        </p:sp>
        <p:sp>
          <p:nvSpPr>
            <p:cNvPr id="507" name="Google Shape;507;p57"/>
            <p:cNvSpPr txBox="1"/>
            <p:nvPr/>
          </p:nvSpPr>
          <p:spPr>
            <a:xfrm>
              <a:off x="2823890" y="1243373"/>
              <a:ext cx="864900" cy="89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348" b="1">
                  <a:solidFill>
                    <a:srgbClr val="010101"/>
                  </a:solidFill>
                  <a:latin typeface="Fjalla One"/>
                  <a:ea typeface="Fjalla One"/>
                  <a:cs typeface="Fjalla One"/>
                  <a:sym typeface="Fjalla One"/>
                </a:rPr>
                <a:t>02</a:t>
              </a:r>
              <a:endParaRPr sz="5348">
                <a:solidFill>
                  <a:srgbClr val="010101"/>
                </a:solidFill>
                <a:latin typeface="Fjalla One"/>
                <a:ea typeface="Fjalla One"/>
                <a:cs typeface="Fjalla One"/>
                <a:sym typeface="Fjalla One"/>
              </a:endParaRPr>
            </a:p>
          </p:txBody>
        </p:sp>
        <p:sp>
          <p:nvSpPr>
            <p:cNvPr id="508" name="Google Shape;508;p57"/>
            <p:cNvSpPr txBox="1"/>
            <p:nvPr/>
          </p:nvSpPr>
          <p:spPr>
            <a:xfrm>
              <a:off x="4729195" y="1243373"/>
              <a:ext cx="864900" cy="89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348" b="1">
                  <a:solidFill>
                    <a:srgbClr val="010101"/>
                  </a:solidFill>
                  <a:latin typeface="Fjalla One"/>
                  <a:ea typeface="Fjalla One"/>
                  <a:cs typeface="Fjalla One"/>
                  <a:sym typeface="Fjalla One"/>
                </a:rPr>
                <a:t>03</a:t>
              </a:r>
              <a:endParaRPr sz="5348">
                <a:solidFill>
                  <a:srgbClr val="010101"/>
                </a:solidFill>
                <a:latin typeface="Fjalla One"/>
                <a:ea typeface="Fjalla One"/>
                <a:cs typeface="Fjalla One"/>
                <a:sym typeface="Fjalla One"/>
              </a:endParaRPr>
            </a:p>
          </p:txBody>
        </p:sp>
        <p:sp>
          <p:nvSpPr>
            <p:cNvPr id="509" name="Google Shape;509;p57"/>
            <p:cNvSpPr txBox="1"/>
            <p:nvPr/>
          </p:nvSpPr>
          <p:spPr>
            <a:xfrm>
              <a:off x="6630520" y="1243373"/>
              <a:ext cx="864900" cy="89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348" b="1">
                  <a:solidFill>
                    <a:srgbClr val="010101"/>
                  </a:solidFill>
                  <a:latin typeface="Fjalla One"/>
                  <a:ea typeface="Fjalla One"/>
                  <a:cs typeface="Fjalla One"/>
                  <a:sym typeface="Fjalla One"/>
                </a:rPr>
                <a:t>04</a:t>
              </a:r>
              <a:endParaRPr sz="5348">
                <a:solidFill>
                  <a:srgbClr val="010101"/>
                </a:solidFill>
                <a:latin typeface="Fjalla One"/>
                <a:ea typeface="Fjalla One"/>
                <a:cs typeface="Fjalla One"/>
                <a:sym typeface="Fjalla One"/>
              </a:endParaRPr>
            </a:p>
          </p:txBody>
        </p:sp>
      </p:grpSp>
      <p:sp>
        <p:nvSpPr>
          <p:cNvPr id="510" name="Google Shape;510;p57"/>
          <p:cNvSpPr/>
          <p:nvPr/>
        </p:nvSpPr>
        <p:spPr>
          <a:xfrm>
            <a:off x="7240138" y="1167612"/>
            <a:ext cx="1688076" cy="2626709"/>
          </a:xfrm>
          <a:custGeom>
            <a:avLst/>
            <a:gdLst/>
            <a:ahLst/>
            <a:cxnLst/>
            <a:rect l="l" t="t" r="r" b="b"/>
            <a:pathLst>
              <a:path w="134669" h="209550" extrusionOk="0">
                <a:moveTo>
                  <a:pt x="13654" y="0"/>
                </a:moveTo>
                <a:lnTo>
                  <a:pt x="12073" y="287"/>
                </a:lnTo>
                <a:lnTo>
                  <a:pt x="10636" y="719"/>
                </a:lnTo>
                <a:lnTo>
                  <a:pt x="9198" y="1150"/>
                </a:lnTo>
                <a:lnTo>
                  <a:pt x="7905" y="1868"/>
                </a:lnTo>
                <a:lnTo>
                  <a:pt x="6611" y="2587"/>
                </a:lnTo>
                <a:lnTo>
                  <a:pt x="5462" y="3449"/>
                </a:lnTo>
                <a:lnTo>
                  <a:pt x="4455" y="4455"/>
                </a:lnTo>
                <a:lnTo>
                  <a:pt x="3449" y="5462"/>
                </a:lnTo>
                <a:lnTo>
                  <a:pt x="2587" y="6755"/>
                </a:lnTo>
                <a:lnTo>
                  <a:pt x="1725" y="7905"/>
                </a:lnTo>
                <a:lnTo>
                  <a:pt x="1150" y="9342"/>
                </a:lnTo>
                <a:lnTo>
                  <a:pt x="575" y="10636"/>
                </a:lnTo>
                <a:lnTo>
                  <a:pt x="287" y="12073"/>
                </a:lnTo>
                <a:lnTo>
                  <a:pt x="0" y="13654"/>
                </a:lnTo>
                <a:lnTo>
                  <a:pt x="0" y="15235"/>
                </a:lnTo>
                <a:lnTo>
                  <a:pt x="0" y="194315"/>
                </a:lnTo>
                <a:lnTo>
                  <a:pt x="0" y="195896"/>
                </a:lnTo>
                <a:lnTo>
                  <a:pt x="287" y="197333"/>
                </a:lnTo>
                <a:lnTo>
                  <a:pt x="575" y="198771"/>
                </a:lnTo>
                <a:lnTo>
                  <a:pt x="1150" y="200208"/>
                </a:lnTo>
                <a:lnTo>
                  <a:pt x="1725" y="201501"/>
                </a:lnTo>
                <a:lnTo>
                  <a:pt x="2587" y="202795"/>
                </a:lnTo>
                <a:lnTo>
                  <a:pt x="3449" y="203945"/>
                </a:lnTo>
                <a:lnTo>
                  <a:pt x="4455" y="205095"/>
                </a:lnTo>
                <a:lnTo>
                  <a:pt x="5462" y="206101"/>
                </a:lnTo>
                <a:lnTo>
                  <a:pt x="6611" y="206963"/>
                </a:lnTo>
                <a:lnTo>
                  <a:pt x="7905" y="207682"/>
                </a:lnTo>
                <a:lnTo>
                  <a:pt x="9198" y="208256"/>
                </a:lnTo>
                <a:lnTo>
                  <a:pt x="10636" y="208831"/>
                </a:lnTo>
                <a:lnTo>
                  <a:pt x="12073" y="209263"/>
                </a:lnTo>
                <a:lnTo>
                  <a:pt x="13654" y="209406"/>
                </a:lnTo>
                <a:lnTo>
                  <a:pt x="15091" y="209550"/>
                </a:lnTo>
                <a:lnTo>
                  <a:pt x="119434" y="209550"/>
                </a:lnTo>
                <a:lnTo>
                  <a:pt x="121015" y="209406"/>
                </a:lnTo>
                <a:lnTo>
                  <a:pt x="122453" y="209263"/>
                </a:lnTo>
                <a:lnTo>
                  <a:pt x="123890" y="208831"/>
                </a:lnTo>
                <a:lnTo>
                  <a:pt x="125327" y="208256"/>
                </a:lnTo>
                <a:lnTo>
                  <a:pt x="126620" y="207682"/>
                </a:lnTo>
                <a:lnTo>
                  <a:pt x="127914" y="206963"/>
                </a:lnTo>
                <a:lnTo>
                  <a:pt x="129064" y="206101"/>
                </a:lnTo>
                <a:lnTo>
                  <a:pt x="130214" y="205095"/>
                </a:lnTo>
                <a:lnTo>
                  <a:pt x="131076" y="203945"/>
                </a:lnTo>
                <a:lnTo>
                  <a:pt x="132082" y="202795"/>
                </a:lnTo>
                <a:lnTo>
                  <a:pt x="132801" y="201501"/>
                </a:lnTo>
                <a:lnTo>
                  <a:pt x="133375" y="200208"/>
                </a:lnTo>
                <a:lnTo>
                  <a:pt x="133950" y="198771"/>
                </a:lnTo>
                <a:lnTo>
                  <a:pt x="134382" y="197333"/>
                </a:lnTo>
                <a:lnTo>
                  <a:pt x="134525" y="195896"/>
                </a:lnTo>
                <a:lnTo>
                  <a:pt x="134669" y="194315"/>
                </a:lnTo>
                <a:lnTo>
                  <a:pt x="134669" y="70712"/>
                </a:lnTo>
                <a:lnTo>
                  <a:pt x="134525" y="69131"/>
                </a:lnTo>
                <a:lnTo>
                  <a:pt x="134382" y="67550"/>
                </a:lnTo>
                <a:lnTo>
                  <a:pt x="133950" y="66113"/>
                </a:lnTo>
                <a:lnTo>
                  <a:pt x="133375" y="64676"/>
                </a:lnTo>
                <a:lnTo>
                  <a:pt x="132801" y="63382"/>
                </a:lnTo>
                <a:lnTo>
                  <a:pt x="132082" y="62089"/>
                </a:lnTo>
                <a:lnTo>
                  <a:pt x="131076" y="60939"/>
                </a:lnTo>
                <a:lnTo>
                  <a:pt x="130214" y="59933"/>
                </a:lnTo>
                <a:lnTo>
                  <a:pt x="129064" y="58927"/>
                </a:lnTo>
                <a:lnTo>
                  <a:pt x="127914" y="58065"/>
                </a:lnTo>
                <a:lnTo>
                  <a:pt x="126620" y="57346"/>
                </a:lnTo>
                <a:lnTo>
                  <a:pt x="125327" y="56627"/>
                </a:lnTo>
                <a:lnTo>
                  <a:pt x="123890" y="56196"/>
                </a:lnTo>
                <a:lnTo>
                  <a:pt x="122453" y="55765"/>
                </a:lnTo>
                <a:lnTo>
                  <a:pt x="121015" y="55478"/>
                </a:lnTo>
                <a:lnTo>
                  <a:pt x="95576" y="55478"/>
                </a:lnTo>
                <a:lnTo>
                  <a:pt x="93995" y="55334"/>
                </a:lnTo>
                <a:lnTo>
                  <a:pt x="92414" y="55190"/>
                </a:lnTo>
                <a:lnTo>
                  <a:pt x="90977" y="54759"/>
                </a:lnTo>
                <a:lnTo>
                  <a:pt x="89540" y="54184"/>
                </a:lnTo>
                <a:lnTo>
                  <a:pt x="88246" y="53609"/>
                </a:lnTo>
                <a:lnTo>
                  <a:pt x="86953" y="52891"/>
                </a:lnTo>
                <a:lnTo>
                  <a:pt x="85803" y="52028"/>
                </a:lnTo>
                <a:lnTo>
                  <a:pt x="84797" y="51022"/>
                </a:lnTo>
                <a:lnTo>
                  <a:pt x="83791" y="49872"/>
                </a:lnTo>
                <a:lnTo>
                  <a:pt x="82929" y="48723"/>
                </a:lnTo>
                <a:lnTo>
                  <a:pt x="82210" y="47429"/>
                </a:lnTo>
                <a:lnTo>
                  <a:pt x="81491" y="46135"/>
                </a:lnTo>
                <a:lnTo>
                  <a:pt x="81060" y="44698"/>
                </a:lnTo>
                <a:lnTo>
                  <a:pt x="80629" y="43261"/>
                </a:lnTo>
                <a:lnTo>
                  <a:pt x="80341" y="41824"/>
                </a:lnTo>
                <a:lnTo>
                  <a:pt x="80341" y="40243"/>
                </a:lnTo>
                <a:lnTo>
                  <a:pt x="80341" y="15235"/>
                </a:lnTo>
                <a:lnTo>
                  <a:pt x="80198" y="13654"/>
                </a:lnTo>
                <a:lnTo>
                  <a:pt x="80054" y="12073"/>
                </a:lnTo>
                <a:lnTo>
                  <a:pt x="79623" y="10636"/>
                </a:lnTo>
                <a:lnTo>
                  <a:pt x="79048" y="9342"/>
                </a:lnTo>
                <a:lnTo>
                  <a:pt x="78473" y="7905"/>
                </a:lnTo>
                <a:lnTo>
                  <a:pt x="77754" y="6755"/>
                </a:lnTo>
                <a:lnTo>
                  <a:pt x="76892" y="5462"/>
                </a:lnTo>
                <a:lnTo>
                  <a:pt x="75886" y="4455"/>
                </a:lnTo>
                <a:lnTo>
                  <a:pt x="74736" y="3449"/>
                </a:lnTo>
                <a:lnTo>
                  <a:pt x="73586" y="2587"/>
                </a:lnTo>
                <a:lnTo>
                  <a:pt x="72293" y="1868"/>
                </a:lnTo>
                <a:lnTo>
                  <a:pt x="70999" y="1150"/>
                </a:lnTo>
                <a:lnTo>
                  <a:pt x="69562" y="719"/>
                </a:lnTo>
                <a:lnTo>
                  <a:pt x="68125" y="287"/>
                </a:lnTo>
                <a:lnTo>
                  <a:pt x="66688" y="0"/>
                </a:lnTo>
                <a:close/>
              </a:path>
            </a:pathLst>
          </a:custGeom>
          <a:solidFill>
            <a:srgbClr val="B0C09F"/>
          </a:solidFill>
          <a:ln>
            <a:noFill/>
          </a:ln>
        </p:spPr>
        <p:txBody>
          <a:bodyPr spcFirstLastPara="1" wrap="square" lIns="84300" tIns="84300" rIns="84300" bIns="84300" anchor="ctr" anchorCtr="0">
            <a:noAutofit/>
          </a:bodyPr>
          <a:lstStyle/>
          <a:p>
            <a:pPr marL="0" lvl="0" indent="0" algn="l" rtl="0">
              <a:spcBef>
                <a:spcPts val="0"/>
              </a:spcBef>
              <a:spcAft>
                <a:spcPts val="0"/>
              </a:spcAft>
              <a:buNone/>
            </a:pPr>
            <a:endParaRPr sz="1290">
              <a:latin typeface="Roboto"/>
              <a:ea typeface="Roboto"/>
              <a:cs typeface="Roboto"/>
              <a:sym typeface="Roboto"/>
            </a:endParaRPr>
          </a:p>
        </p:txBody>
      </p:sp>
      <p:sp>
        <p:nvSpPr>
          <p:cNvPr id="511" name="Google Shape;511;p57"/>
          <p:cNvSpPr txBox="1"/>
          <p:nvPr/>
        </p:nvSpPr>
        <p:spPr>
          <a:xfrm>
            <a:off x="7365417" y="1284795"/>
            <a:ext cx="797400" cy="8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348" b="1">
                <a:solidFill>
                  <a:srgbClr val="010101"/>
                </a:solidFill>
                <a:latin typeface="Fjalla One"/>
                <a:ea typeface="Fjalla One"/>
                <a:cs typeface="Fjalla One"/>
                <a:sym typeface="Fjalla One"/>
              </a:rPr>
              <a:t>05</a:t>
            </a:r>
            <a:endParaRPr sz="5348">
              <a:solidFill>
                <a:srgbClr val="010101"/>
              </a:solidFill>
              <a:latin typeface="Fjalla One"/>
              <a:ea typeface="Fjalla One"/>
              <a:cs typeface="Fjalla One"/>
              <a:sym typeface="Fjalla One"/>
            </a:endParaRPr>
          </a:p>
        </p:txBody>
      </p:sp>
      <p:sp>
        <p:nvSpPr>
          <p:cNvPr id="512" name="Google Shape;512;p57"/>
          <p:cNvSpPr txBox="1"/>
          <p:nvPr/>
        </p:nvSpPr>
        <p:spPr>
          <a:xfrm>
            <a:off x="7353388" y="2238187"/>
            <a:ext cx="1461600" cy="1424400"/>
          </a:xfrm>
          <a:prstGeom prst="rect">
            <a:avLst/>
          </a:prstGeom>
          <a:noFill/>
          <a:ln>
            <a:noFill/>
          </a:ln>
        </p:spPr>
        <p:txBody>
          <a:bodyPr spcFirstLastPara="1" wrap="square" lIns="0" tIns="16850" rIns="0" bIns="16850" anchor="b" anchorCtr="0">
            <a:noAutofit/>
          </a:bodyPr>
          <a:lstStyle/>
          <a:p>
            <a:pPr marL="0" lvl="0" indent="0" algn="l" rtl="0">
              <a:spcBef>
                <a:spcPts val="0"/>
              </a:spcBef>
              <a:spcAft>
                <a:spcPts val="0"/>
              </a:spcAft>
              <a:buNone/>
            </a:pPr>
            <a:r>
              <a:rPr lang="en" sz="2397">
                <a:solidFill>
                  <a:srgbClr val="010101"/>
                </a:solidFill>
                <a:latin typeface="Fjalla One"/>
                <a:ea typeface="Fjalla One"/>
                <a:cs typeface="Fjalla One"/>
                <a:sym typeface="Fjalla One"/>
              </a:rPr>
              <a:t>Capstone Project</a:t>
            </a:r>
            <a:endParaRPr sz="2397">
              <a:solidFill>
                <a:srgbClr val="010101"/>
              </a:solidFill>
              <a:latin typeface="Fjalla One"/>
              <a:ea typeface="Fjalla One"/>
              <a:cs typeface="Fjalla One"/>
              <a:sym typeface="Fjalla One"/>
            </a:endParaRPr>
          </a:p>
        </p:txBody>
      </p:sp>
      <p:sp>
        <p:nvSpPr>
          <p:cNvPr id="513" name="Google Shape;513;p57"/>
          <p:cNvSpPr txBox="1"/>
          <p:nvPr/>
        </p:nvSpPr>
        <p:spPr>
          <a:xfrm>
            <a:off x="290096" y="433800"/>
            <a:ext cx="5022900" cy="4464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000">
                <a:solidFill>
                  <a:srgbClr val="1B1C1D"/>
                </a:solidFill>
                <a:latin typeface="Instrument Sans Medium"/>
                <a:ea typeface="Instrument Sans Medium"/>
                <a:cs typeface="Instrument Sans Medium"/>
                <a:sym typeface="Instrument Sans Medium"/>
              </a:rPr>
              <a:t>Today's </a:t>
            </a:r>
            <a:r>
              <a:rPr lang="en" sz="2000">
                <a:solidFill>
                  <a:srgbClr val="1B1C1D"/>
                </a:solidFill>
                <a:highlight>
                  <a:schemeClr val="accent1"/>
                </a:highlight>
                <a:latin typeface="Instrument Sans Medium"/>
                <a:ea typeface="Instrument Sans Medium"/>
                <a:cs typeface="Instrument Sans Medium"/>
                <a:sym typeface="Instrument Sans Medium"/>
              </a:rPr>
              <a:t>Agenda</a:t>
            </a:r>
            <a:endParaRPr sz="1600">
              <a:solidFill>
                <a:schemeClr val="lt1"/>
              </a:solidFill>
              <a:highlight>
                <a:schemeClr val="accent1"/>
              </a:highlight>
              <a:latin typeface="Instrument Sans Medium"/>
              <a:ea typeface="Instrument Sans Medium"/>
              <a:cs typeface="Instrument Sans Medium"/>
              <a:sym typeface="Instrument Sans Medium"/>
            </a:endParaRPr>
          </a:p>
        </p:txBody>
      </p:sp>
      <p:sp>
        <p:nvSpPr>
          <p:cNvPr id="514" name="Google Shape;514;p57"/>
          <p:cNvSpPr txBox="1"/>
          <p:nvPr/>
        </p:nvSpPr>
        <p:spPr>
          <a:xfrm>
            <a:off x="290100" y="3961376"/>
            <a:ext cx="8223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a:solidFill>
                  <a:schemeClr val="lt1"/>
                </a:solidFill>
                <a:highlight>
                  <a:schemeClr val="accent1"/>
                </a:highlight>
                <a:latin typeface="Instrument Sans Medium"/>
                <a:ea typeface="Instrument Sans Medium"/>
                <a:cs typeface="Instrument Sans Medium"/>
                <a:sym typeface="Instrument Sans Medium"/>
              </a:rPr>
              <a:t>Let’s build reasoning pipelines, orchestrate multi-agent flows and see AI act autonomously. Let’s make intelligence tangible!</a:t>
            </a:r>
            <a:endParaRPr sz="1100">
              <a:latin typeface="Instrument Sans Medium"/>
              <a:ea typeface="Instrument Sans Medium"/>
              <a:cs typeface="Instrument Sans Medium"/>
              <a:sym typeface="Instrument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8"/>
          <p:cNvPicPr preferRelativeResize="0"/>
          <p:nvPr/>
        </p:nvPicPr>
        <p:blipFill rotWithShape="1">
          <a:blip r:embed="rId3">
            <a:alphaModFix/>
          </a:blip>
          <a:srcRect t="5481" b="14029"/>
          <a:stretch/>
        </p:blipFill>
        <p:spPr>
          <a:xfrm>
            <a:off x="523464" y="857801"/>
            <a:ext cx="7977226" cy="3661826"/>
          </a:xfrm>
          <a:prstGeom prst="rect">
            <a:avLst/>
          </a:prstGeom>
          <a:noFill/>
          <a:ln>
            <a:noFill/>
          </a:ln>
        </p:spPr>
      </p:pic>
      <p:pic>
        <p:nvPicPr>
          <p:cNvPr id="520" name="Google Shape;520;p58"/>
          <p:cNvPicPr preferRelativeResize="0"/>
          <p:nvPr/>
        </p:nvPicPr>
        <p:blipFill>
          <a:blip r:embed="rId4">
            <a:alphaModFix/>
          </a:blip>
          <a:stretch>
            <a:fillRect/>
          </a:stretch>
        </p:blipFill>
        <p:spPr>
          <a:xfrm>
            <a:off x="8470231" y="106105"/>
            <a:ext cx="527650" cy="636125"/>
          </a:xfrm>
          <a:prstGeom prst="rect">
            <a:avLst/>
          </a:prstGeom>
          <a:noFill/>
          <a:ln>
            <a:noFill/>
          </a:ln>
        </p:spPr>
      </p:pic>
      <p:sp>
        <p:nvSpPr>
          <p:cNvPr id="521" name="Google Shape;521;p58"/>
          <p:cNvSpPr txBox="1"/>
          <p:nvPr/>
        </p:nvSpPr>
        <p:spPr>
          <a:xfrm>
            <a:off x="455425" y="474750"/>
            <a:ext cx="7238400" cy="4464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 sz="2000">
                <a:solidFill>
                  <a:srgbClr val="1B1C1D"/>
                </a:solidFill>
                <a:latin typeface="Instrument Sans Medium"/>
                <a:ea typeface="Instrument Sans Medium"/>
                <a:cs typeface="Instrument Sans Medium"/>
                <a:sym typeface="Instrument Sans Medium"/>
              </a:rPr>
              <a:t>The Evolution of </a:t>
            </a:r>
            <a:r>
              <a:rPr lang="en" sz="2000">
                <a:solidFill>
                  <a:srgbClr val="1B1C1D"/>
                </a:solidFill>
                <a:highlight>
                  <a:schemeClr val="accent1"/>
                </a:highlight>
                <a:latin typeface="Instrument Sans Medium"/>
                <a:ea typeface="Instrument Sans Medium"/>
                <a:cs typeface="Instrument Sans Medium"/>
                <a:sym typeface="Instrument Sans Medium"/>
              </a:rPr>
              <a:t>AI </a:t>
            </a:r>
            <a:r>
              <a:rPr lang="en" sz="2000">
                <a:solidFill>
                  <a:srgbClr val="1B1C1D"/>
                </a:solidFill>
                <a:highlight>
                  <a:schemeClr val="dk1"/>
                </a:highlight>
                <a:latin typeface="Instrument Sans Medium"/>
                <a:ea typeface="Instrument Sans Medium"/>
                <a:cs typeface="Instrument Sans Medium"/>
                <a:sym typeface="Instrument Sans Medium"/>
              </a:rPr>
              <a:t>: </a:t>
            </a:r>
            <a:r>
              <a:rPr lang="en" sz="2000" i="1">
                <a:solidFill>
                  <a:srgbClr val="1B1C1D"/>
                </a:solidFill>
                <a:highlight>
                  <a:schemeClr val="dk1"/>
                </a:highlight>
                <a:latin typeface="Instrument Sans Medium"/>
                <a:ea typeface="Instrument Sans Medium"/>
                <a:cs typeface="Instrument Sans Medium"/>
                <a:sym typeface="Instrument Sans Medium"/>
              </a:rPr>
              <a:t>From Prediction, to Creation, to Action</a:t>
            </a:r>
            <a:endParaRPr sz="2000" i="1">
              <a:solidFill>
                <a:schemeClr val="lt1"/>
              </a:solidFill>
              <a:highlight>
                <a:schemeClr val="dk1"/>
              </a:highlight>
              <a:latin typeface="Instrument Sans Medium"/>
              <a:ea typeface="Instrument Sans Medium"/>
              <a:cs typeface="Instrument Sans Medium"/>
              <a:sym typeface="Instrument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9"/>
          <p:cNvSpPr txBox="1">
            <a:spLocks noGrp="1"/>
          </p:cNvSpPr>
          <p:nvPr>
            <p:ph type="title"/>
          </p:nvPr>
        </p:nvSpPr>
        <p:spPr>
          <a:xfrm>
            <a:off x="285850" y="286200"/>
            <a:ext cx="4284900" cy="492600"/>
          </a:xfrm>
          <a:prstGeom prst="rect">
            <a:avLst/>
          </a:prstGeom>
        </p:spPr>
        <p:txBody>
          <a:bodyPr spcFirstLastPara="1" wrap="square" lIns="182875" tIns="182875" rIns="182875" bIns="0" anchor="t" anchorCtr="0">
            <a:spAutoFit/>
          </a:bodyPr>
          <a:lstStyle/>
          <a:p>
            <a:pPr marL="0" lvl="0" indent="0" algn="l" rtl="0">
              <a:lnSpc>
                <a:spcPct val="114000"/>
              </a:lnSpc>
              <a:spcBef>
                <a:spcPts val="600"/>
              </a:spcBef>
              <a:spcAft>
                <a:spcPts val="600"/>
              </a:spcAft>
              <a:buNone/>
            </a:pPr>
            <a:r>
              <a:rPr lang="en" sz="2000">
                <a:solidFill>
                  <a:srgbClr val="1B1C1D"/>
                </a:solidFill>
              </a:rPr>
              <a:t>What Makes an </a:t>
            </a:r>
            <a:r>
              <a:rPr lang="en" sz="2000">
                <a:solidFill>
                  <a:srgbClr val="1B1C1D"/>
                </a:solidFill>
                <a:highlight>
                  <a:schemeClr val="accent1"/>
                </a:highlight>
              </a:rPr>
              <a:t>AI Agentic?</a:t>
            </a:r>
            <a:endParaRPr sz="2000">
              <a:highlight>
                <a:schemeClr val="accent1"/>
              </a:highlight>
            </a:endParaRPr>
          </a:p>
        </p:txBody>
      </p:sp>
      <p:pic>
        <p:nvPicPr>
          <p:cNvPr id="527" name="Google Shape;527;p59"/>
          <p:cNvPicPr preferRelativeResize="0"/>
          <p:nvPr/>
        </p:nvPicPr>
        <p:blipFill rotWithShape="1">
          <a:blip r:embed="rId3">
            <a:alphaModFix/>
          </a:blip>
          <a:srcRect l="9447" t="14991" r="5670" b="8049"/>
          <a:stretch/>
        </p:blipFill>
        <p:spPr>
          <a:xfrm>
            <a:off x="391415" y="900290"/>
            <a:ext cx="4139876" cy="3753608"/>
          </a:xfrm>
          <a:prstGeom prst="rect">
            <a:avLst/>
          </a:prstGeom>
          <a:noFill/>
          <a:ln>
            <a:noFill/>
          </a:ln>
        </p:spPr>
      </p:pic>
      <p:pic>
        <p:nvPicPr>
          <p:cNvPr id="528" name="Google Shape;528;p59"/>
          <p:cNvPicPr preferRelativeResize="0"/>
          <p:nvPr/>
        </p:nvPicPr>
        <p:blipFill rotWithShape="1">
          <a:blip r:embed="rId4">
            <a:alphaModFix/>
          </a:blip>
          <a:srcRect l="7424" t="18437" r="10896" b="16686"/>
          <a:stretch/>
        </p:blipFill>
        <p:spPr>
          <a:xfrm>
            <a:off x="4348362" y="1029516"/>
            <a:ext cx="4284851" cy="3403397"/>
          </a:xfrm>
          <a:prstGeom prst="rect">
            <a:avLst/>
          </a:prstGeom>
          <a:noFill/>
          <a:ln>
            <a:noFill/>
          </a:ln>
        </p:spPr>
      </p:pic>
      <p:pic>
        <p:nvPicPr>
          <p:cNvPr id="529" name="Google Shape;529;p59"/>
          <p:cNvPicPr preferRelativeResize="0"/>
          <p:nvPr/>
        </p:nvPicPr>
        <p:blipFill>
          <a:blip r:embed="rId5">
            <a:alphaModFix/>
          </a:blip>
          <a:stretch>
            <a:fillRect/>
          </a:stretch>
        </p:blipFill>
        <p:spPr>
          <a:xfrm>
            <a:off x="8470231" y="106105"/>
            <a:ext cx="527650" cy="636125"/>
          </a:xfrm>
          <a:prstGeom prst="rect">
            <a:avLst/>
          </a:prstGeom>
          <a:noFill/>
          <a:ln>
            <a:noFill/>
          </a:ln>
        </p:spPr>
      </p:pic>
    </p:spTree>
  </p:cSld>
  <p:clrMapOvr>
    <a:masterClrMapping/>
  </p:clrMapOvr>
</p:sld>
</file>

<file path=ppt/theme/theme1.xml><?xml version="1.0" encoding="utf-8"?>
<a:theme xmlns:a="http://schemas.openxmlformats.org/drawingml/2006/main"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2204</Words>
  <Application>Microsoft Office PowerPoint</Application>
  <PresentationFormat>On-screen Show (16:9)</PresentationFormat>
  <Paragraphs>153</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Fjalla One</vt:lpstr>
      <vt:lpstr>Instrument Sans SemiBold</vt:lpstr>
      <vt:lpstr>Instrument Sans Medium</vt:lpstr>
      <vt:lpstr>Instrument Sans</vt:lpstr>
      <vt:lpstr>Arial</vt:lpstr>
      <vt:lpstr>Times New Roman</vt:lpstr>
      <vt:lpstr>Roboto</vt:lpstr>
      <vt:lpstr>Comfortaa SemiBold</vt:lpstr>
      <vt:lpstr>Pastel gradients</vt:lpstr>
      <vt:lpstr>AIonLogic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an AI Agentic?</vt:lpstr>
      <vt:lpstr>The  AI Tech Stack &amp; Setup</vt:lpstr>
      <vt:lpstr>PowerPoint Presentation</vt:lpstr>
      <vt:lpstr>PowerPoint Presentation</vt:lpstr>
      <vt:lpstr>RAG &amp; Reasoning - The Intelligence Layer</vt:lpstr>
      <vt:lpstr>RAG &amp; Reasoning - The Multi-Modal RAG</vt:lpstr>
      <vt:lpstr>Under the Hood: Components of RAG</vt:lpstr>
      <vt:lpstr>Leveraging LangChain </vt:lpstr>
      <vt:lpstr>PowerPoint Presentation</vt:lpstr>
      <vt:lpstr>PowerPoint Presentation</vt:lpstr>
      <vt:lpstr>PowerPoint Presentation</vt:lpstr>
      <vt:lpstr>How LLMs Act: Function Calling 101</vt:lpstr>
      <vt:lpstr>Langgraph</vt:lpstr>
      <vt:lpstr>PowerPoint Presentation</vt:lpstr>
      <vt:lpstr>Capstone Project </vt:lpstr>
      <vt:lpstr>Control, Feedback &amp; Recovery</vt:lpstr>
      <vt:lpstr>PowerPoint Presentation</vt:lpstr>
      <vt:lpstr>Business Use Cases</vt:lpstr>
      <vt:lpstr>PowerPoint Presentation</vt:lpstr>
      <vt:lpstr>You have learnt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Vignesh M</cp:lastModifiedBy>
  <cp:revision>1</cp:revision>
  <dcterms:modified xsi:type="dcterms:W3CDTF">2025-10-28T19:12:46Z</dcterms:modified>
</cp:coreProperties>
</file>